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ókori görög művészet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14286" y="10443857"/>
            <a:ext cx="4906188" cy="636856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 descr="Képtalálatok a következőre: görög művész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40" y="4267054"/>
            <a:ext cx="3706824" cy="24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1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görög vázák (amforák)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853" y="3144831"/>
            <a:ext cx="2368794" cy="359886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0321" y="1834167"/>
            <a:ext cx="3790078" cy="4402953"/>
          </a:xfrm>
        </p:spPr>
        <p:txBody>
          <a:bodyPr/>
          <a:lstStyle/>
          <a:p>
            <a:r>
              <a:rPr lang="hu-HU" sz="2000" dirty="0" smtClean="0"/>
              <a:t>A falfestészet nagy része elpusztult.</a:t>
            </a:r>
            <a:br>
              <a:rPr lang="hu-HU" sz="2000" dirty="0" smtClean="0"/>
            </a:br>
            <a:r>
              <a:rPr lang="hu-HU" sz="2000" dirty="0" smtClean="0"/>
              <a:t>A görög vázákon keresztül csodálhatjuk meg a festők munkáit.</a:t>
            </a:r>
          </a:p>
          <a:p>
            <a:endParaRPr lang="hu-HU" sz="2000" dirty="0"/>
          </a:p>
          <a:p>
            <a:r>
              <a:rPr lang="hu-HU" dirty="0" smtClean="0"/>
              <a:t>Három stílust különböztetünk meg.</a:t>
            </a:r>
            <a:br>
              <a:rPr lang="hu-HU" dirty="0" smtClean="0"/>
            </a:br>
            <a:r>
              <a:rPr lang="hu-HU" sz="2400" b="1" dirty="0" smtClean="0"/>
              <a:t>1. Geometrikus</a:t>
            </a:r>
          </a:p>
          <a:p>
            <a:r>
              <a:rPr lang="hu-HU" sz="2400" b="1" dirty="0" smtClean="0"/>
              <a:t>2. Fekete alakos</a:t>
            </a:r>
          </a:p>
          <a:p>
            <a:r>
              <a:rPr lang="hu-HU" sz="2400" b="1" dirty="0" smtClean="0"/>
              <a:t>3. Vörös alakos</a:t>
            </a:r>
            <a:endParaRPr lang="hu-HU" sz="24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44" y="396605"/>
            <a:ext cx="3214286" cy="4242857"/>
          </a:xfrm>
          <a:prstGeom prst="rect">
            <a:avLst/>
          </a:prstGeom>
        </p:spPr>
      </p:pic>
      <p:pic>
        <p:nvPicPr>
          <p:cNvPr id="10" name="Kép 9" descr="C:\Users\JánosinéNyulKatalin\Desktop\felső\5. o\görög művészet\images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24" y="2102023"/>
            <a:ext cx="2319122" cy="374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20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 hatással volt a későbbi korok művészetére.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1978"/>
          <a:stretch>
            <a:fillRect/>
          </a:stretch>
        </p:blipFill>
        <p:spPr>
          <a:xfrm>
            <a:off x="4868333" y="2336873"/>
            <a:ext cx="5931311" cy="3934617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0323" y="2706254"/>
            <a:ext cx="3355968" cy="3011055"/>
          </a:xfrm>
        </p:spPr>
        <p:txBody>
          <a:bodyPr>
            <a:noAutofit/>
          </a:bodyPr>
          <a:lstStyle/>
          <a:p>
            <a:r>
              <a:rPr lang="hu-HU" sz="3200" dirty="0" smtClean="0"/>
              <a:t>Középpontjában az ember áll,</a:t>
            </a:r>
            <a:br>
              <a:rPr lang="hu-HU" sz="3200" dirty="0" smtClean="0"/>
            </a:br>
            <a:r>
              <a:rPr lang="hu-HU" sz="3200" dirty="0" smtClean="0"/>
              <a:t>az emberi test szépsége, arányai.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95972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1745" y="2336873"/>
            <a:ext cx="5061528" cy="1099054"/>
          </a:xfrm>
        </p:spPr>
        <p:txBody>
          <a:bodyPr>
            <a:normAutofit/>
          </a:bodyPr>
          <a:lstStyle/>
          <a:p>
            <a:r>
              <a:rPr lang="hu-HU" dirty="0"/>
              <a:t>1. minószi kultúra – Kréta </a:t>
            </a:r>
            <a:r>
              <a:rPr lang="hu-HU" dirty="0" smtClean="0"/>
              <a:t> szigete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4" y="3030538"/>
            <a:ext cx="3873500" cy="2905125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9126" y="2124365"/>
            <a:ext cx="4636655" cy="701962"/>
          </a:xfrm>
        </p:spPr>
        <p:txBody>
          <a:bodyPr/>
          <a:lstStyle/>
          <a:p>
            <a:r>
              <a:rPr lang="hu-HU" dirty="0" smtClean="0"/>
              <a:t>2</a:t>
            </a:r>
            <a:r>
              <a:rPr lang="hu-HU" dirty="0"/>
              <a:t>. </a:t>
            </a:r>
            <a:r>
              <a:rPr lang="hu-HU" dirty="0" smtClean="0"/>
              <a:t>mükénéi </a:t>
            </a:r>
            <a:r>
              <a:rPr lang="hu-HU" dirty="0"/>
              <a:t>művészet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31" y="3030538"/>
            <a:ext cx="4700588" cy="2820352"/>
          </a:xfrm>
        </p:spPr>
      </p:pic>
    </p:spTree>
    <p:extLst>
      <p:ext uri="{BB962C8B-B14F-4D97-AF65-F5344CB8AC3E}">
        <p14:creationId xmlns:p14="http://schemas.microsoft.com/office/powerpoint/2010/main" val="282706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Építészet – A görög templom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06123" y="2682381"/>
            <a:ext cx="4472327" cy="693135"/>
          </a:xfrm>
        </p:spPr>
        <p:txBody>
          <a:bodyPr>
            <a:noAutofit/>
          </a:bodyPr>
          <a:lstStyle/>
          <a:p>
            <a:r>
              <a:rPr lang="hu-HU" sz="2000" dirty="0" smtClean="0"/>
              <a:t>A téglalap alakú épületet oszlopok vették körbe. Az oszlopok feletti háromszögű részt </a:t>
            </a:r>
            <a:r>
              <a:rPr lang="hu-HU" sz="2000" smtClean="0"/>
              <a:t>tympanonnak</a:t>
            </a:r>
            <a:r>
              <a:rPr lang="hu-HU" sz="2000" dirty="0" smtClean="0"/>
              <a:t> nevezzük.</a:t>
            </a:r>
            <a:endParaRPr lang="hu-HU" sz="20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477670"/>
            <a:ext cx="4697412" cy="2684235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820154" y="2576945"/>
            <a:ext cx="4474028" cy="798570"/>
          </a:xfrm>
        </p:spPr>
        <p:txBody>
          <a:bodyPr>
            <a:normAutofit/>
          </a:bodyPr>
          <a:lstStyle/>
          <a:p>
            <a:r>
              <a:rPr lang="hu-HU" dirty="0" smtClean="0"/>
              <a:t>A jellegzetes görög templom részei.</a:t>
            </a:r>
            <a:endParaRPr lang="hu-HU" dirty="0"/>
          </a:p>
        </p:txBody>
      </p:sp>
      <p:pic>
        <p:nvPicPr>
          <p:cNvPr id="1030" name="Picture 6" descr="http://users.atw.hu/henineni/kepek/gorogtemplo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486815"/>
            <a:ext cx="6108124" cy="26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8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görög oszlop részei és fajtái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59" y="1708729"/>
            <a:ext cx="6066944" cy="455020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dór oszlop egyszerű, lábazata nincs. Felfelé keskenyedik.</a:t>
            </a:r>
          </a:p>
          <a:p>
            <a:r>
              <a:rPr lang="hu-HU" sz="2400" dirty="0" smtClean="0"/>
              <a:t>A ión (jón) oszlop keskenyebb, az oszlopfőt csigavonalas minta díszíti.</a:t>
            </a:r>
          </a:p>
          <a:p>
            <a:r>
              <a:rPr lang="hu-HU" sz="2400" dirty="0" smtClean="0"/>
              <a:t>A korinthoszi oszlop a legnyúlánkabb. Az oszlopfő gazdagon van díszítve. A minta akantusz leveleket formáz.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9308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Akropolisz – az athéni fellegvár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Templomok és szobrok együttese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8383981" y="3174982"/>
            <a:ext cx="3070025" cy="576262"/>
          </a:xfrm>
        </p:spPr>
        <p:txBody>
          <a:bodyPr/>
          <a:lstStyle/>
          <a:p>
            <a:r>
              <a:rPr lang="hu-HU" dirty="0" smtClean="0"/>
              <a:t>Így nézhetett ki egykor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17"/>
          </p:nvPr>
        </p:nvSpPr>
        <p:spPr>
          <a:xfrm>
            <a:off x="7344229" y="2913135"/>
            <a:ext cx="3070025" cy="2913513"/>
          </a:xfrm>
        </p:spPr>
        <p:txBody>
          <a:bodyPr/>
          <a:lstStyle/>
          <a:p>
            <a:endParaRPr lang="hu-HU" sz="20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73" y="4253951"/>
            <a:ext cx="5381427" cy="219869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2" y="3416740"/>
            <a:ext cx="4047877" cy="303590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04" y="1943704"/>
            <a:ext cx="4359564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3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ókori görög színház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06350" y="1754909"/>
            <a:ext cx="4386085" cy="1662546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görög színház kezdetben csak a vallás tiszteletéhez kapcsolódott. Később tragédiák, drámák és komédiák is színpadra kerültek.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0" y="3417455"/>
            <a:ext cx="4868414" cy="3232932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96364" y="1311563"/>
            <a:ext cx="4322618" cy="2419927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Mivel a nézők nagyon messzire voltak a színpadtól, aszínészek kőből faragott álarcok segítségével fejezték ki a különböző érzelmeket. A női szerepeket is férfiak játszották.</a:t>
            </a:r>
            <a:endParaRPr lang="hu-HU" dirty="0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90" y="3800779"/>
            <a:ext cx="4053225" cy="2697237"/>
          </a:xfrm>
        </p:spPr>
      </p:pic>
    </p:spTree>
    <p:extLst>
      <p:ext uri="{BB962C8B-B14F-4D97-AF65-F5344CB8AC3E}">
        <p14:creationId xmlns:p14="http://schemas.microsoft.com/office/powerpoint/2010/main" val="332113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Görög szobrászat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5" y="753227"/>
            <a:ext cx="3435057" cy="582814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4796842" cy="4045455"/>
          </a:xfrm>
        </p:spPr>
        <p:txBody>
          <a:bodyPr/>
          <a:lstStyle/>
          <a:p>
            <a:r>
              <a:rPr lang="hu-HU" sz="2000" dirty="0" smtClean="0"/>
              <a:t>Nagyon kevés az eredeti lelet, több szobrot római másolatból ismerünk.</a:t>
            </a:r>
            <a:br>
              <a:rPr lang="hu-HU" sz="2000" dirty="0" smtClean="0"/>
            </a:br>
            <a:r>
              <a:rPr lang="hu-HU" sz="2000" dirty="0" smtClean="0"/>
              <a:t>A cél nem a hasonlóság, hanem a tökéletes, arányos emberi test ábrázolása. Az ehhez készült arányrendet kánonnak nevezték.</a:t>
            </a:r>
          </a:p>
          <a:p>
            <a:r>
              <a:rPr lang="hu-HU" sz="2000" dirty="0" smtClean="0"/>
              <a:t>A szobrászat fokozatos fejlődésen ment át. Három korszaka volt.</a:t>
            </a:r>
          </a:p>
          <a:p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2000" b="1" dirty="0" smtClean="0"/>
              <a:t>1. Archaikus kor</a:t>
            </a:r>
            <a:br>
              <a:rPr lang="hu-HU" sz="2000" b="1" dirty="0" smtClean="0"/>
            </a:br>
            <a:r>
              <a:rPr lang="hu-HU" sz="2000" dirty="0" smtClean="0"/>
              <a:t>  -merev, egyenes test </a:t>
            </a:r>
            <a:br>
              <a:rPr lang="hu-HU" sz="2000" dirty="0" smtClean="0"/>
            </a:br>
            <a:r>
              <a:rPr lang="hu-HU" sz="2000" dirty="0" smtClean="0"/>
              <a:t>  - kevésbé kidolgozott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5900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0320" y="753230"/>
            <a:ext cx="4270372" cy="1195643"/>
          </a:xfrm>
        </p:spPr>
        <p:txBody>
          <a:bodyPr>
            <a:noAutofit/>
          </a:bodyPr>
          <a:lstStyle/>
          <a:p>
            <a:r>
              <a:rPr lang="hu-HU" dirty="0" smtClean="0"/>
              <a:t>2. Klasszikus kor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  -mozdulatábrázolás</a:t>
            </a:r>
            <a:br>
              <a:rPr lang="hu-HU" sz="2000" dirty="0" smtClean="0"/>
            </a:br>
            <a:r>
              <a:rPr lang="hu-HU" sz="2000" dirty="0" smtClean="0"/>
              <a:t>  -kontraposzt</a:t>
            </a:r>
            <a:br>
              <a:rPr lang="hu-HU" sz="2000" dirty="0" smtClean="0"/>
            </a:br>
            <a:r>
              <a:rPr lang="hu-HU" sz="2000" dirty="0" smtClean="0"/>
              <a:t>  -aprólékos kidolgozás</a:t>
            </a:r>
            <a:endParaRPr lang="hu-HU" sz="20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1" y="2087418"/>
            <a:ext cx="3417668" cy="4562763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820154" y="637309"/>
            <a:ext cx="3600937" cy="1311564"/>
          </a:xfrm>
        </p:spPr>
        <p:txBody>
          <a:bodyPr>
            <a:normAutofit/>
          </a:bodyPr>
          <a:lstStyle/>
          <a:p>
            <a:r>
              <a:rPr lang="hu-HU" dirty="0" smtClean="0"/>
              <a:t>3. Hellenizmus kora</a:t>
            </a:r>
            <a:br>
              <a:rPr lang="hu-HU" dirty="0" smtClean="0"/>
            </a:br>
            <a:r>
              <a:rPr lang="hu-HU" dirty="0" smtClean="0"/>
              <a:t>  </a:t>
            </a:r>
            <a:r>
              <a:rPr lang="hu-HU" sz="2000" dirty="0" smtClean="0"/>
              <a:t>-megjelenik az       érzelemábrázolás</a:t>
            </a:r>
            <a:br>
              <a:rPr lang="hu-HU" sz="2000" dirty="0" smtClean="0"/>
            </a:br>
            <a:r>
              <a:rPr lang="hu-HU" sz="2000" dirty="0" smtClean="0"/>
              <a:t>  -mozgalmasság</a:t>
            </a:r>
            <a:endParaRPr lang="hu-HU" sz="20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07" y="2064793"/>
            <a:ext cx="4509013" cy="4608014"/>
          </a:xfrm>
        </p:spPr>
      </p:pic>
    </p:spTree>
    <p:extLst>
      <p:ext uri="{BB962C8B-B14F-4D97-AF65-F5344CB8AC3E}">
        <p14:creationId xmlns:p14="http://schemas.microsoft.com/office/powerpoint/2010/main" val="363555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139</TotalTime>
  <Words>203</Words>
  <Application>Microsoft Office PowerPoint</Application>
  <PresentationFormat>Szélesvásznú</PresentationFormat>
  <Paragraphs>31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Az ókori görög művészet</vt:lpstr>
      <vt:lpstr>Nagy hatással volt a későbbi korok művészetére.</vt:lpstr>
      <vt:lpstr>Előzmények</vt:lpstr>
      <vt:lpstr>Építészet – A görög templom</vt:lpstr>
      <vt:lpstr>A görög oszlop részei és fajtái</vt:lpstr>
      <vt:lpstr>Akropolisz – az athéni fellegvár</vt:lpstr>
      <vt:lpstr>Az ókori görög színház</vt:lpstr>
      <vt:lpstr>Görög szobrászat</vt:lpstr>
      <vt:lpstr>PowerPoint-bemutató</vt:lpstr>
      <vt:lpstr>A görög vázák (amforák)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ókori görög művészet</dc:title>
  <dc:creator>Jánosiné Nyul Katalin</dc:creator>
  <cp:lastModifiedBy>Tikos Kálmán</cp:lastModifiedBy>
  <cp:revision>16</cp:revision>
  <dcterms:created xsi:type="dcterms:W3CDTF">2020-03-18T18:44:10Z</dcterms:created>
  <dcterms:modified xsi:type="dcterms:W3CDTF">2020-03-21T16:27:42Z</dcterms:modified>
  <cp:contentStatus/>
</cp:coreProperties>
</file>