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81322" y="2145916"/>
            <a:ext cx="7470678" cy="1646302"/>
          </a:xfrm>
        </p:spPr>
        <p:txBody>
          <a:bodyPr/>
          <a:lstStyle/>
          <a:p>
            <a:r>
              <a:rPr lang="hu-HU" dirty="0" smtClean="0"/>
              <a:t>Modern építészet a XX. században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75358" y="4391390"/>
            <a:ext cx="2674848" cy="368414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AutoShape 6" descr="Képtalálatok a következőre: XX. sz. építész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4" name="Picture 10" descr="Képtalálatok a következőre: XX. sz. építés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80324"/>
            <a:ext cx="5039521" cy="28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5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3" y="306496"/>
            <a:ext cx="8596668" cy="1320800"/>
          </a:xfrm>
        </p:spPr>
        <p:txBody>
          <a:bodyPr/>
          <a:lstStyle/>
          <a:p>
            <a:pPr algn="ctr"/>
            <a:r>
              <a:rPr lang="hu-HU" dirty="0" smtClean="0"/>
              <a:t>A technikai fejlődés új lehetőségeket teremt meg.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7333" y="1432653"/>
            <a:ext cx="4185623" cy="1093172"/>
          </a:xfrm>
        </p:spPr>
        <p:txBody>
          <a:bodyPr/>
          <a:lstStyle/>
          <a:p>
            <a:r>
              <a:rPr lang="hu-HU" dirty="0" smtClean="0"/>
              <a:t>Nincs egységes stílus. </a:t>
            </a:r>
            <a:br>
              <a:rPr lang="hu-HU" dirty="0" smtClean="0"/>
            </a:br>
            <a:r>
              <a:rPr lang="hu-HU" dirty="0" smtClean="0"/>
              <a:t>Cél: hasznosság, célszerűség.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88383" y="1606008"/>
            <a:ext cx="4185618" cy="576262"/>
          </a:xfrm>
        </p:spPr>
        <p:txBody>
          <a:bodyPr/>
          <a:lstStyle/>
          <a:p>
            <a:r>
              <a:rPr lang="hu-HU" dirty="0" smtClean="0"/>
              <a:t>Eltűnnek a díszek, a szépséget a forma adja.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Képtalálatok a következőre: guggenheim muse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3" y="2525825"/>
            <a:ext cx="8061325" cy="40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893618" y="5441197"/>
            <a:ext cx="216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Wright: Guggenheim </a:t>
            </a:r>
            <a:r>
              <a:rPr lang="en-US" dirty="0" err="1"/>
              <a:t>Múzeum</a:t>
            </a:r>
            <a:r>
              <a:rPr lang="en-US" dirty="0"/>
              <a:t> (New York)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82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Nincs egységes irányzat</a:t>
            </a: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5745" y="1303147"/>
            <a:ext cx="4185623" cy="2291933"/>
          </a:xfrm>
        </p:spPr>
        <p:txBody>
          <a:bodyPr/>
          <a:lstStyle/>
          <a:p>
            <a:r>
              <a:rPr lang="hu-HU" sz="2800" b="1" dirty="0" smtClean="0"/>
              <a:t>Bauhaus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Német művészeti képzés.</a:t>
            </a:r>
            <a:br>
              <a:rPr lang="hu-HU" dirty="0" smtClean="0"/>
            </a:br>
            <a:r>
              <a:rPr lang="hu-HU" dirty="0" smtClean="0"/>
              <a:t>Cél a tökéleteskörnyezet kialakítása.</a:t>
            </a:r>
            <a:br>
              <a:rPr lang="hu-HU" dirty="0" smtClean="0"/>
            </a:br>
            <a:r>
              <a:rPr lang="hu-HU" dirty="0" smtClean="0"/>
              <a:t>Szabványosítás: előre gyártott elemek.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630069" y="1303147"/>
            <a:ext cx="5422599" cy="1265382"/>
          </a:xfrm>
        </p:spPr>
        <p:txBody>
          <a:bodyPr/>
          <a:lstStyle/>
          <a:p>
            <a:r>
              <a:rPr lang="hu-HU" sz="2800" b="1" dirty="0" smtClean="0"/>
              <a:t>Le Corbusier </a:t>
            </a:r>
            <a:r>
              <a:rPr lang="hu-HU" dirty="0" smtClean="0"/>
              <a:t>(francia építész)</a:t>
            </a:r>
            <a:br>
              <a:rPr lang="hu-HU" dirty="0" smtClean="0"/>
            </a:br>
            <a:r>
              <a:rPr lang="hu-HU" dirty="0" smtClean="0"/>
              <a:t>Tervei alapján épül újra sok város a II. világháború után.</a:t>
            </a:r>
            <a:endParaRPr lang="hu-HU" dirty="0"/>
          </a:p>
        </p:txBody>
      </p:sp>
      <p:pic>
        <p:nvPicPr>
          <p:cNvPr id="2052" name="Picture 4" descr="Képtalálatok a következőre: bauha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6" y="3595080"/>
            <a:ext cx="4184650" cy="30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ok a következőre: le corbusi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79" y="2623947"/>
            <a:ext cx="4067774" cy="40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Organikus építészet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02759" y="1522196"/>
            <a:ext cx="4185623" cy="1157827"/>
          </a:xfrm>
        </p:spPr>
        <p:txBody>
          <a:bodyPr/>
          <a:lstStyle/>
          <a:p>
            <a:r>
              <a:rPr lang="hu-HU" sz="2000" dirty="0" smtClean="0"/>
              <a:t>A lehető legjobban megpróbál illeszkedni a természethez. Ez megjelenhet a formában vagy az alapanyagokban.</a:t>
            </a:r>
            <a:endParaRPr lang="hu-HU" sz="2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78872" y="4654800"/>
            <a:ext cx="4185618" cy="1358073"/>
          </a:xfrm>
        </p:spPr>
        <p:txBody>
          <a:bodyPr/>
          <a:lstStyle/>
          <a:p>
            <a:r>
              <a:rPr lang="hu-HU" smtClean="0"/>
              <a:t>Az </a:t>
            </a:r>
            <a:r>
              <a:rPr lang="hu-HU" dirty="0" smtClean="0"/>
              <a:t>organikus építészet egy filozófia, nem köthető korhoz. Napjainkban is él.</a:t>
            </a:r>
            <a:endParaRPr lang="hu-HU" dirty="0"/>
          </a:p>
        </p:txBody>
      </p:sp>
      <p:pic>
        <p:nvPicPr>
          <p:cNvPr id="3074" name="Picture 2" descr="Képtalálatok a következőre: organikus építész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9" y="2680023"/>
            <a:ext cx="5433386" cy="354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ok a következőre: organikus építészet napjainkb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72" y="526454"/>
            <a:ext cx="4358582" cy="37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01159" y="6225145"/>
            <a:ext cx="53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Frank Lloyd Wright: Vízesésház, 1936</a:t>
            </a:r>
          </a:p>
        </p:txBody>
      </p:sp>
    </p:spTree>
    <p:extLst>
      <p:ext uri="{BB962C8B-B14F-4D97-AF65-F5344CB8AC3E}">
        <p14:creationId xmlns:p14="http://schemas.microsoft.com/office/powerpoint/2010/main" val="2388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Makovecz</a:t>
            </a:r>
            <a:r>
              <a:rPr lang="hu-HU" dirty="0" smtClean="0"/>
              <a:t> Imre </a:t>
            </a:r>
            <a:r>
              <a:rPr lang="hu-HU" sz="2800" dirty="0" smtClean="0"/>
              <a:t>- a magyar organikus építészet megteremtője</a:t>
            </a:r>
            <a:endParaRPr lang="hu-HU" sz="2800" dirty="0"/>
          </a:p>
        </p:txBody>
      </p:sp>
      <p:pic>
        <p:nvPicPr>
          <p:cNvPr id="2054" name="Picture 6" descr="Képtalálatok a következőre: makovecz imre épület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36" y="1398027"/>
            <a:ext cx="3726734" cy="24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éptalálatok a következőre: makovecz imre épület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89" y="4130705"/>
            <a:ext cx="2991889" cy="23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éptalálatok a következőre: makovecz imre épülete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05" y="1398027"/>
            <a:ext cx="3288075" cy="53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793672" y="6180677"/>
            <a:ext cx="317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Szt. István templom</a:t>
            </a:r>
            <a:br>
              <a:rPr lang="hu-HU" sz="2000" b="1" dirty="0" smtClean="0"/>
            </a:br>
            <a:r>
              <a:rPr lang="hu-HU" sz="2000" b="1" dirty="0" smtClean="0"/>
              <a:t>Százhalombatta</a:t>
            </a:r>
            <a:endParaRPr lang="hu-HU" sz="2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25600" y="3325091"/>
            <a:ext cx="195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</a:t>
            </a:r>
            <a:r>
              <a:rPr lang="hu-HU" sz="2000" b="1" dirty="0" smtClean="0"/>
              <a:t>akói fürdő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37078" y="4368800"/>
            <a:ext cx="2750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1992-es sevillai </a:t>
            </a:r>
            <a:r>
              <a:rPr lang="hu-HU" sz="2000" b="1" dirty="0" smtClean="0"/>
              <a:t>világkiállításra készült magyar pavilon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637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smtClean="0"/>
              <a:t>Gaudí – </a:t>
            </a:r>
            <a:r>
              <a:rPr lang="hu-HU" dirty="0" smtClean="0"/>
              <a:t>világhírű spanyol építész</a:t>
            </a:r>
            <a:endParaRPr lang="hu-HU" sz="6600" dirty="0"/>
          </a:p>
        </p:txBody>
      </p:sp>
      <p:pic>
        <p:nvPicPr>
          <p:cNvPr id="3074" name="Picture 2" descr="Güell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322321"/>
            <a:ext cx="6486371" cy="39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sa Batlló rész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640079"/>
            <a:ext cx="3834534" cy="25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817322" y="4618181"/>
            <a:ext cx="3694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Munkássága nyomán Barcelona egy mesebeli város hangulatát adja vissza.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7528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54254" y="360217"/>
            <a:ext cx="4516582" cy="33158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i="1" dirty="0" err="1" smtClean="0"/>
              <a:t>Sagrada</a:t>
            </a:r>
            <a:r>
              <a:rPr lang="hu-HU" i="1" dirty="0" smtClean="0"/>
              <a:t> </a:t>
            </a:r>
            <a:r>
              <a:rPr lang="hu-HU" i="1" dirty="0" err="1" smtClean="0"/>
              <a:t>Familia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sz="2400" b="1" dirty="0" smtClean="0"/>
              <a:t>A </a:t>
            </a:r>
            <a:r>
              <a:rPr lang="hu-HU" sz="2400" b="1" dirty="0"/>
              <a:t>Szent Család engesztelő </a:t>
            </a:r>
            <a:r>
              <a:rPr lang="hu-HU" sz="2400" b="1" dirty="0" smtClean="0"/>
              <a:t>temploma</a:t>
            </a:r>
            <a:br>
              <a:rPr lang="hu-HU" sz="2400" b="1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smtClean="0"/>
              <a:t>Az első követ 1882-ben helyezték el. A mai napig nem készült el teljesen. A 18 toronyból eddig 8 készült el. Átadását 2026-ra tervezik.</a:t>
            </a:r>
            <a:endParaRPr lang="hu-HU" sz="2000" dirty="0"/>
          </a:p>
        </p:txBody>
      </p:sp>
      <p:pic>
        <p:nvPicPr>
          <p:cNvPr id="4104" name="Picture 8" descr="Képtalálatok a következőre: gaudi sag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2" y="360217"/>
            <a:ext cx="5068917" cy="63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éptalálatok a következőre: gaudi sa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06" y="4109636"/>
            <a:ext cx="3448969" cy="258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6348" y="609600"/>
            <a:ext cx="3186766" cy="1320800"/>
          </a:xfrm>
        </p:spPr>
        <p:txBody>
          <a:bodyPr/>
          <a:lstStyle/>
          <a:p>
            <a:r>
              <a:rPr lang="hu-HU" dirty="0" smtClean="0"/>
              <a:t>Stílusa a gótikát idézi</a:t>
            </a:r>
            <a:endParaRPr lang="hu-HU" dirty="0"/>
          </a:p>
        </p:txBody>
      </p:sp>
      <p:pic>
        <p:nvPicPr>
          <p:cNvPr id="5122" name="Picture 2" descr="Képtalálatok a következőre: gaudi sag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94" y="914401"/>
            <a:ext cx="3311949" cy="55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ok a következőre: gaudi sa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52" y="914401"/>
            <a:ext cx="3031203" cy="55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éptalálatok a következőre: gaudi sagr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7" y="2099877"/>
            <a:ext cx="2917574" cy="4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Fazet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910</TotalTime>
  <Words>126</Words>
  <Application>Microsoft Office PowerPoint</Application>
  <PresentationFormat>Szélesvásznú</PresentationFormat>
  <Paragraphs>20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Fazetta</vt:lpstr>
      <vt:lpstr>Modern építészet a XX. században</vt:lpstr>
      <vt:lpstr>A technikai fejlődés új lehetőségeket teremt meg.</vt:lpstr>
      <vt:lpstr>Nincs egységes irányzat</vt:lpstr>
      <vt:lpstr>Organikus építészet</vt:lpstr>
      <vt:lpstr>Makovecz Imre - a magyar organikus építészet megteremtője</vt:lpstr>
      <vt:lpstr>Gaudí – világhírű spanyol építész</vt:lpstr>
      <vt:lpstr>Sagrada Familia A Szent Család engesztelő temploma  Az első követ 1882-ben helyezték el. A mai napig nem készült el teljesen. A 18 toronyból eddig 8 készült el. Átadását 2026-ra tervezik.</vt:lpstr>
      <vt:lpstr>Stílusa a gótikát idézi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Moderm építészet a XX. században</dc:title>
  <dc:creator>Jánosiné Nyul Katalin</dc:creator>
  <cp:lastModifiedBy>Tikos Kálmán</cp:lastModifiedBy>
  <cp:revision>21</cp:revision>
  <dcterms:created xsi:type="dcterms:W3CDTF">2020-03-19T19:54:07Z</dcterms:created>
  <dcterms:modified xsi:type="dcterms:W3CDTF">2020-03-21T16:31:03Z</dcterms:modified>
  <cp:contentStatus/>
</cp:coreProperties>
</file>