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8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6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2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2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69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5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5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8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5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2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8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76000"/>
                <a:lumOff val="2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5477-38AD-4034-A2B6-92A6C3C5252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6B9F-601E-47B4-97BB-E64BCC454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33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d/d2/Haynau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DUALIZMUS KORA</a:t>
            </a:r>
            <a:endParaRPr lang="hu-H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3" y="1772816"/>
            <a:ext cx="8135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HAZÁNK A SZABADSÁGHARC </a:t>
            </a:r>
          </a:p>
          <a:p>
            <a:pPr algn="ctr"/>
            <a:r>
              <a:rPr lang="hu-H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LEVERÉSE UTÁN</a:t>
            </a:r>
            <a:endParaRPr lang="hu-H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957676" y="4535450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1849 - 1867</a:t>
            </a:r>
            <a:endParaRPr lang="hu-HU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upload.wikimedia.org/wikipedia/commons/b/b2/1848as_zasz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2" y="3861046"/>
            <a:ext cx="2626127" cy="258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unkacsyszfv.hu/jelkepek/jelkepek/foto_jelkepek/cimer/cimer/osztrak_magyar_monarchia_kiscime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54" y="3713239"/>
            <a:ext cx="3924055" cy="28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Haynau rémuralom vége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Fájl:Hayna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4448"/>
            <a:ext cx="2508279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72000" y="50172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 smtClean="0"/>
              <a:t>Báró </a:t>
            </a:r>
            <a:r>
              <a:rPr lang="hu-HU" b="1" dirty="0" smtClean="0"/>
              <a:t>Julius Jacob von Haynau</a:t>
            </a:r>
          </a:p>
          <a:p>
            <a:pPr algn="ctr"/>
            <a:r>
              <a:rPr lang="hu-HU" b="1" dirty="0" smtClean="0"/>
              <a:t> (1786</a:t>
            </a:r>
            <a:r>
              <a:rPr lang="hu-HU" b="1" dirty="0"/>
              <a:t>-</a:t>
            </a:r>
            <a:r>
              <a:rPr lang="hu-HU" b="1" dirty="0" smtClean="0"/>
              <a:t>1853</a:t>
            </a:r>
            <a:r>
              <a:rPr lang="hu-HU" b="1" dirty="0"/>
              <a:t>)</a:t>
            </a:r>
            <a:r>
              <a:rPr lang="hu-HU" b="1" dirty="0" smtClean="0"/>
              <a:t> </a:t>
            </a:r>
          </a:p>
          <a:p>
            <a:pPr algn="ctr"/>
            <a:r>
              <a:rPr lang="hu-HU" dirty="0" smtClean="0"/>
              <a:t>osztrák hadvezér, </a:t>
            </a:r>
          </a:p>
          <a:p>
            <a:pPr algn="ctr"/>
            <a:r>
              <a:rPr lang="hu-HU" dirty="0" smtClean="0"/>
              <a:t>nevéhez fűződik az 1848-49-es forradalmat és szabadságharcot</a:t>
            </a:r>
            <a:r>
              <a:rPr lang="hu-HU" dirty="0"/>
              <a:t> </a:t>
            </a:r>
            <a:r>
              <a:rPr lang="hu-HU" dirty="0" smtClean="0"/>
              <a:t>követő megfélemlítés.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908720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Haynau rémuralma: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osztrák kormányzat a megtorlás mellett döntött, és szabad kezet adott a kegyetlenségéről hírhedt Haynau tábornoknak.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Október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6-án, Aradon Görgey kivételével kivégezték a volt császári honvéd főtiszteket, Pesten Batthyány Lajos miniszterelnököt.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Százhúsz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embert ítéltek halálra, ezrek kerültek börtönbe.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volt honvédek tízezreit sorozták be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„kegyelemből”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császári hadseregbe.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„piszkos munka”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elvégzése után a bécsi kongresszus menesztette Haynaut, mert ráébredtek túlkapásainak a súlyára (1850 nyara). Később mindent ráfogtak.</a:t>
            </a:r>
          </a:p>
          <a:p>
            <a:r>
              <a:rPr lang="hu-HU" dirty="0"/>
              <a:t> </a:t>
            </a:r>
          </a:p>
        </p:txBody>
      </p:sp>
      <p:pic>
        <p:nvPicPr>
          <p:cNvPr id="2052" name="Picture 4" descr="http://mek.oszk.hu/03100/03185/html/barab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352724"/>
            <a:ext cx="3240360" cy="2327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3305" y="5013786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Aradon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kivégzett</a:t>
            </a:r>
          </a:p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tábornokok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248472" cy="1512168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Bach – rendszer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1850 -1859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1916832"/>
            <a:ext cx="3888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Alexander Bach osztrák belügyminiszter nevével fémjelzett időszakot Bach-korszaknak 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1851-1859) nevezzük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vezetésével kiépülő államapparátus az egységes birodalom kialakítását szolgálta.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Katonai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irányítás helyett közigazgatási rendszert alakítottak ki. 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közigazgatást centralizálták.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magyarok megbízhatatlansága miatt hivatalnokok ezreit nevezték ki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Lajtántúlról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országban jelentős katonai erő állomásozott.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3074" name="Picture 2" descr="http://upload.wikimedia.org/wikipedia/commons/9/99/Alexander_von_B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0" y="203572"/>
            <a:ext cx="2143269" cy="321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823856" y="3462449"/>
            <a:ext cx="3312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Dr. Alexander von Bach</a:t>
            </a:r>
            <a:r>
              <a:rPr lang="hu-HU" dirty="0" smtClean="0"/>
              <a:t> báró </a:t>
            </a:r>
            <a:br>
              <a:rPr lang="hu-HU" dirty="0" smtClean="0"/>
            </a:br>
            <a:r>
              <a:rPr lang="hu-HU" b="1" dirty="0" smtClean="0"/>
              <a:t>(1813 -1893)</a:t>
            </a:r>
            <a:br>
              <a:rPr lang="hu-HU" b="1" dirty="0" smtClean="0"/>
            </a:br>
            <a:r>
              <a:rPr lang="hu-HU" dirty="0" smtClean="0"/>
              <a:t> osztrák politikus, ügyvéd,</a:t>
            </a:r>
            <a:br>
              <a:rPr lang="hu-HU" dirty="0" smtClean="0"/>
            </a:br>
            <a:r>
              <a:rPr lang="hu-HU" b="1" dirty="0" smtClean="0"/>
              <a:t>1851-1859 belügyminiszter</a:t>
            </a:r>
            <a:endParaRPr lang="hu-HU" b="1" dirty="0"/>
          </a:p>
        </p:txBody>
      </p:sp>
      <p:pic>
        <p:nvPicPr>
          <p:cNvPr id="3076" name="Picture 4" descr="http://upload.wikimedia.org/wikipedia/commons/thumb/f/fa/FranzvTrenck.jpg/181px-FranzvTren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13" y="2952950"/>
            <a:ext cx="1724025" cy="2219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10916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birodalmi rendőrség és a besúgók ezrei figyelték az országot.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vidék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fékentartása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érdekében külön karhatalmat hoztak létre (</a:t>
            </a:r>
            <a:r>
              <a:rPr 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zsandárság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 rot="13213667" flipV="1">
            <a:off x="4740063" y="5393550"/>
            <a:ext cx="247723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7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osztrák kormány nem kívánta visszaállítani az 1848 előtti rendszert, megkezdte a polgári állam kiépítését.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magyar polgári fejlődés komoly torzulását okozta, hogy a polgári állam kiépítését ellenséges hatalom hajtotta végre.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91338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Az úrbéri pátens:</a:t>
            </a:r>
            <a:endParaRPr lang="hu-H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jobbágyfelszabadításának befejezését is a Bach-rendszer hivatalnokai végezték el (úrbéri pátens 1853.).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jobbágyok helyzete alapjában megfelelt az áprilisi törvények rendelkezéseinek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nem vették azonban figyelembe a szabadságharc alatt hozott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intézkedéseket.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végrehajtás a volt jobbágyok és a földesurak között (úrbéri perek által) feszültséghez vezetett. </a:t>
            </a:r>
          </a:p>
        </p:txBody>
      </p:sp>
      <p:pic>
        <p:nvPicPr>
          <p:cNvPr id="6" name="Picture 2" descr="http://upload.wikimedia.org/wikipedia/commons/thumb/7/75/Hungary1850.png/250px-Hungary1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28" y="188640"/>
            <a:ext cx="425322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Szövegdoboz 6"/>
          <p:cNvSpPr txBox="1"/>
          <p:nvPr/>
        </p:nvSpPr>
        <p:spPr>
          <a:xfrm>
            <a:off x="4450728" y="2961818"/>
            <a:ext cx="418330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Birodalom közigazgatási felosztása 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 1850-es években</a:t>
            </a:r>
            <a:endParaRPr lang="hu-H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tankonyvtar.hu/site/img/historia/1980_80-04_15_Sandor2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0" y="3501008"/>
            <a:ext cx="4080793" cy="28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4170" y="404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Nyílt ellenállás:</a:t>
            </a:r>
            <a:endParaRPr lang="hu-H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Sokan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nem tudtak beletörődni a vereségbe, folytatták, vagy újra kezdték a harcot.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elfojtva maradtak az uralkodó által.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Noszlopy Gáspár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Dunántúlon toborzott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szabad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csapatot.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148064" y="3001020"/>
            <a:ext cx="372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Noszlopy Gáspár</a:t>
            </a:r>
            <a:br>
              <a:rPr lang="hu-HU" b="1" dirty="0" smtClean="0"/>
            </a:br>
            <a:r>
              <a:rPr lang="hu-HU" dirty="0" smtClean="0"/>
              <a:t> </a:t>
            </a:r>
            <a:r>
              <a:rPr lang="hu-HU" b="1" dirty="0" smtClean="0"/>
              <a:t>(1820 –1853)</a:t>
            </a:r>
          </a:p>
          <a:p>
            <a:pPr algn="ctr"/>
            <a:r>
              <a:rPr lang="hu-HU" dirty="0" smtClean="0"/>
              <a:t> honvédőrnagy, kormánybiztos, </a:t>
            </a:r>
            <a:br>
              <a:rPr lang="hu-HU" dirty="0" smtClean="0"/>
            </a:br>
            <a:r>
              <a:rPr lang="hu-HU" dirty="0" smtClean="0"/>
              <a:t>az 1848–49-es szabadságharcot követő függetlenségi szervezkedések egyik vezetője és vértanúja.</a:t>
            </a:r>
            <a:endParaRPr lang="hu-HU" dirty="0"/>
          </a:p>
        </p:txBody>
      </p:sp>
      <p:pic>
        <p:nvPicPr>
          <p:cNvPr id="4100" name="Picture 4" descr="http://www.szoborlap.hu/szobrok/fotok_14/4214_(1443)_noszlopy_gaspar_csasznyi_istvan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81" y="260648"/>
            <a:ext cx="2600325" cy="2600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3695938" y="5177170"/>
            <a:ext cx="5177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Erdélyben a székelység körében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Mack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János ezredes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emigráció megbízásából szervezkedett.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Sorsuk halál lett.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 descr="data:image/jpg;base64,/9j/4AAQSkZJRgABAQAAAQABAAD/2wBDAAkGBwgHBgkIBwgKCgkLDRYPDQwMDRsUFRAWIB0iIiAdHx8kKDQsJCYxJx8fLT0tMTU3Ojo6Iys/RD84QzQ5Ojf/2wBDAQoKCg0MDRoPDxo3JR8lNzc3Nzc3Nzc3Nzc3Nzc3Nzc3Nzc3Nzc3Nzc3Nzc3Nzc3Nzc3Nzc3Nzc3Nzc3Nzc3Nzf/wAARCAChAHkDASIAAhEBAxEB/8QAGwAAAQUBAQAAAAAAAAAAAAAABAADBQYHAgH/xABDEAACAQMCAwUEBwYDBwUAAAABAgMABBESIQUxQQYTIlFhMnGBkRRCUqGxwfAVIzOS0eE0U3IHFkNVYoLxY3OTosL/xAAZAQADAQEBAAAAAAAAAAAAAAAAAQIDBAX/xAAhEQACAgICAgMBAAAAAAAAAAAAAQIRAyESMRMiBEFxUf/aAAwDAQACEQMRAD8A0y1nEW6rvzNSiSRTBSGAJ6GoIDc0VaxPI4C5AByx8hW8ors5oyfRNJHg0+BhcUysgBwDnFOhgawOhHdKvAa9oGKlSpZFACpE4rh2YDwLn41FTT3RY7uMdAKajZMpUPXl4VOEAzny5UJaTCGTvHyxIpp2J9o7561z1rdRVGDlbsmGvo1AwMk9BUfcXHeSbAgE0xk14SSc7mhQSBzbDfCABqzXuKDgdkmVl3IPXrU7l/MVEtFx2QUVsdYDDI57VIrGkQbuhjVzzUfFO0XLelJcNIc8qpptkppBTT922GG/pT8U4YAg1ElmJ3JrtJGHI4pOAKZLG4UEgnlXiXSsxAPL1qNBLsCzYrtotChgQQaXBFc2SqSqTgkYPrWScZ/2jcblkuI7HuLSOOQoHRA7EAkDdsjp5Vo4kIAJGAN6xR+FXlzOdSpEGZiDI4UDff76xy+prjfIlez/AGk41ccZSefiVxKyIWAd/CeX1eX3VsPBeIx8StBMF0PydfI+h8qxPhFmlrdqfpMUjFSNKb7c85+Fap2EIk4bOGGdMn5Coi7LkiavUgkJIYawOQNReKk2sD3oKt4Sd+mKC46fotm5soEeUYwGOBuQNzXSpKKOdxbBo5I5ZzBHIrSgZ0KcnHuqUt+GgMGmOfQVm1rxpbTiMklsjSvnBdlPhBx0Gw5gc8CtUs7hLm2injyUkUMpIxsayWZy0X4kts9W0gRtSxqDS+jRfY+8120ijma871fOnsqkV0iliiVtnJYNhSPOm2jKMVPMV0WjmaY0BXajzrrFegUAeddqcBLYUY9KfggRlyxG/SnraMK5LINuVQ5ItRZzJapFZTyS7kRMceWAaxtIZ4tOsxqUOnVIEU52B38R/Dma2bjEvd8Ivm6rbyEfymsVSzvLYPmaGLVhWa4ZdYJHMHngD8648zvs6saSHoBAL2IrcRyPvhVYsQCCeZ5Y2GMVov8As+fMN6vkyH8R+VZtZQRRX1sWuo55pNWXUHLbHOTnBxy5VovYP91Nehtsqmx97UYgmXLrVT7fXDwcN7pAAZD4GLKBnBznPPpt6irOJxnG9VDt3dWrKlu0qmXSRpYnShbk23UY+RrSekQtmay3TCVWXUqsS3qFJB5fD3VrvZK/F1weFQpHdqADg8vf57GseuIihciJsqq/LBJyOhIXNWjsNxR4bxYVkYRT5LqT6HBrlxSqf6XLo06eRY4yebHlQffP6VznbB/80vga9JJHM22HSqFXWScnfA55qPI3JP31JvDJIPs+hoFlCZ1YAHU8qmDoc0DPIqagfaVc6RzPurm1uFnCZBWR11aCDsM1D8a4nZl1SOJ5LlBlWbOmLrk46+HY0zwt1k4kLmAST6tOqTGcZ8gPP4/Cl5FdC4aLQpIOQaeSXBwxPvrpraRU1betM6aptMW0B9p5XbgPElg9s2sipvjJKkD76yiWxubdNSzw28YQEhiobkB0HoP0a1DtMFHAL7vCQpiwxAzgEisolNlBep4ZtYZSw0qpGR0yAOork+RSao6cLtMMsIoxc27tcLJJE7DVuS5I9+NufIVe+xrNLezoOZjB39/96oMN3E12oiikyZDktLq0bDHLbzFWHgnEfoVw0zSmJdBy4+qem3XfH31GN1suatGoxxiJCSd8b1RO3EUl1Gjs7vHhtGBjPy64/wDA51ZOGcSa84G1xK5aQDcwjJ+AP51lfaJjFdJbSXcoRWdmj1DuwwI5E5zkknFaZJJqyIqiMZ45FnRlSJ/ACoUk5A9nHTPqeg8qI4FMkfEImBEfi5A4wMZz6c8VAteBpWSQKWjYZIAHi2Aw3nkt86kuAMrXsfeBnLaUcNvnp15bnlXG5OzVrRvFrCNImJG4yvx6053B/wAwfKmrcpcQoyHAAGqPPsbDanfo/wCs16Sdq7Oaq0h4zALVc4vfXVpJqu4YprJshtK7kHoR8/PNWCUjGTGSR9VeZrPeMX7xTXEN0JwpVgVIOeXQg+zz/Gs5SpFU2yJ4zcWX0o9yhaTBkfQmkaemMHA5nOeoqItL1YeJQBXiEiuPHo0kc9vnmiDciJYgyFm75VMiHDKCRsB+vvqak4LLxONbw3cNxokDPBHEElwTuMeY58+p9K565bNEaWkpaFCCrBlBypyD7qbIiRow2SW22qs8JvIuGtBaZnV0cJiQ8kA8s457bV1xy6kh4nGveKSzqTuAuNwOu5P5Vs8tLRHG3sL7YmNOzNzKqF0kCKFwTnUwHT31lMkpBcm3W3iDa1McO7AYJ5425Vd+3PE5I+BwWauYp5JI2VjuUIORjA6YzVCed3mkjk1g76CxkbVgYJGMenOsck+TNYKkPtc8QEsaXDKkAYDRgZIOdJ6n6tFQXBiDOM8jnDEZHwIqNmgYSwyOCHA1DCMNXiAJJY9M/fXdyzLbSaAdR2G2cb0k/V0NoPve0PEEgkhWSVYZOaFs6sbj34x+tqrd/cB5IpJMyoAQWYZwR6+decTkmk7kW07ySIWDApjDfn5YqNhjkctDcNID3+l4dO6kHnt7+VYpN7YUHXAW3Vi6O4IAC4358/voiwQxMzJINjnfYjy5daZWzGl4Yn15CnJJzgjYe6vbaFLePBl74hAo0N02/M1Laqhl+4H2ju7MRqkwKuy5Mh8OnUM5PuJ5elaH+1+H/wDMrT/5l/rWGytJFApSTYfWbrkn+tc6H+yPl/enH5Eoohwtm38V4zw+OKRf2jBExTbxDJzvsfdWYcfv5Lm7jgj4ibhPEQxIAAGRjB5k7451E8VuMWysCyHGzAZ3+fPFRANxHE5U7ykYOrJORjPpt+VaPK5CSLPfIXbvIopCp0kLnA3IBx/TpTLzyRyfSZGnBYAKSNWn086hs3gkhcTuwbOFQbgjI3FKS5/eN38b6MlnQPjJxz2/XSokykiy294zgyzkmRSR4icHf7qdsuIgoe/kGVbBQnTj/pHrnrUNbSo8cbFmjt5FOAzZOff0Gxrh27uOO2tNZjBDsTls+redRydBRL8Wnlvu5VYHE1rIFikLgZQg58J2J351E3VvxM3IL3QDAtpJ2ODnO4H515cPIqALGVKkZJjDK2M74JG+9R88MiSamk0hzzEMYx83rWNvbKitEm1rdag1zeRyeyQne5O7A8uvKvblddvKEfSSNmBxg+/4VHW73cbIBPkJIsqlyocHcYzr5Y6AVLXlxJdQTQ5D94jKO8TLLnIwW57edWloGVm+aVxG75ZtWArE7jqdunyoOyVjcOZJVWGNt8k5Y+VEXExtLhYNCsY33UYGcjqSN+vw+4S8lnWb6VFF3MSnIUnIPXNTFPpgHz3qRL3kuVyoyQu2xxt5dNq9t3kW2WNkQPyyR8Tv16UGXDW8ZlVtPeBtKufCck4z5enupLfNdXagEwxqclZPd5Yztmlw0BPadVpgsY8HYqBgCgtD/Yf+akskheNETWoYKSNQByPd+ulNeL/I/X8tYcRhuh2tJSAzxqx07kkf1FC/SlaWXRE/dxKzI2AMlRsPTqas9r2Z4lbNp+kWskbJ4wGIZXHXONwc07bdmLiG1aIraMzltbGYnOQQN9PQGrckmRRAzi8YCacCKILqxrOcb75wPI7elOy22mW3UylnVQSWOcjbnvy2qU4nwLi/EnjWWazEUbZCq7bjy9n1Pzo39hq8kjXFvbDWRp7uVgQB8OfP7vKpcv4UkBw20zwT6EjiSBMqmMKcY5YxjaqvNeslzIkaoggfu8I+deRnBI5ir4vCDomh779xLAY8BjlMgjPrzqszdgZzJI8fFoUjc5wYCSPLO9VBxr2CmAQTNdQsyxqFDBQqRIR95Hmdq7iYvCjRxqfHghYohgA74+FDPYWdhxCWze4kkkt3ADrnxnGdhoPnTguYe80yS+JlwWKADPQexzrSl9FoVwHW2YsjKcpuUj6n03qbtx+8JBGQSd+uMmq3cW1mTNJbGRpAdQC7jn12GNqnrOw4rcjNvZTSKxyM+HOfU4FWSyrccjjg41NMSS7PkAjYHA5g7EU9b6rq2ktZsBHUhTsQd+f96O7Qdk+0k1w80lge7jQu376PMS+o1Z6Hl61D2MNxBDCFMTgE48wMkY3+JFKStWI9tLZ4ZhBI2Y3bSvQkY2PL1/W1e2/D/o92EkdWIbwAE+Mev4U3fh47iJ4HZoirFogdg3Lb8c++nOEzXV2Gmj0N3YACE+yM42z0364ptScbFdE5GolDEAxsiscyJtkDny3H9qF+h8R/5pb/AMv96JMiJfCZmYOQU3yyjbOR8AaZ/aNl9uP5D+lc7uPSCzTAoJHqKRjHNn6b7UwJWViuMDB3b+tOhgRpPskc6go7VUUdcHy616rKCQAM+prwGMHIHTrXJdBgHbPpSGdd5vy36bVH3fEJhcSW9q6JIUMetoyQjsvgJ899jRzyAkbgbYwDVM4pdjh3E7jiEmIY51I1HGlpUyVHvZPD8B6VrhVsGWCLtBHFwe0u5J4VkvGQrIDgEMC+D8EI3oOPtHc8WmhkhYJZRZViVVpZyp8RG+FUbjUfcBVU4bZ8N+k28cUU8d1Hcm8UjEhRMnESHO2++T5Zz5TkF7Fxfi7WnD4GkgA7y47pcRzknAAbrk5yxyTg4HPHU0iSctO0iCO7njm7izRzl3YgSaQAQpOTp26YqWtr9uMcNdkt/oltOGWHWgM8+BsQM7A46746Cqdw+ykmuLjinFu7YQFkjt4xmKHQdJJ6FgQQByHPnjFk7H3r8VFzc20TxcPJKmbJeWVgQDoA5DmD92+9S0FktYC7Ztd2YxNHCpnZD4JH074B30gk7msw4p2FvouNXjWDwi2aVjHHIxBRCcgDA29PTFa5FAI764khLl30sINQBjGAufTIB6+e2ajONI/fJLOys7pgqjFsYJ5nr+vjE5OMdAjO4Ox9ypZpbuNJg+pTuy4wMAjA8vl5UZadme4t2EN3GkjBv4aEIM+mfPfOas/d+0Dk+WeleiLK59N6x8suhtIrVvwGWK0ht2vELRtraQRDJPoOm+/pXP8AutYfaP8A9v61Y3iIGSpPqK90t/6f81LnIKQSIxv4iPeK50EMM6Wx6V4si6gBESPMD+9C3l7cxsDDZPJtzxt+t6KGFsr5A0l9tzyAzim1D6gV088EFflvTFtcXlzH/hdLb5AbGPL30ruHiCwnuhAG2I1N15Z32FKgCAMJksUI2zgE/KoNLZ9FybXTbywM8V0ky5XGMkHpuG1Kc/WO4wDUZfXl9FeQJNdup1ISFcHn5Y2ojtWFe4t7u4uHnsURY5rWMEd8UzpzvgqcjnnOORrfFFRJeyO4XwqxvDfWtrxK5/ZhOBMukyzggZXJXGnIxkDp7zUzdcY4VYzm0j1RRQARSlkLEEjGkAHJY43PPljO2AYSOI3MFyb24su7hx3CxAnw6hueQ2JxgZx5U1az8N4BxSY3dkomiYLb3s7a2CgEkgMcFsk+L1xkVte6CmTFvbmSTvL2AdxoxFYsNWkfakHn5LyGTnJ5S3COIXEvELmz4dFDM9thpZYmDJbqRvgDm3Pw7cqqXF+LwXlwttb99DBgG4uFDKqjO5AA8RweQ2351a+wziyt5BwnhrrZRMVe4vJAkkpHMomCTvkHJz6nFJiLBbWFhcz3EdreXNsHlE0k8cwJ1dVywOAwCt5+LAIAwBuL2UViImhuDPHKPrsGfIHUjY1zx7hdgZYL020d5HaEo1rMdnjIDHSucMQMkZHXHSklnZRpFa2ilLa3UCNdWAo2wPPkOtY5GqplJX0R7yqhGWBycb/hXryFASMYI2FPScMheU4Z28OQA1DyWyksH1Aj12Pp6VhQNM9SUHPhwB7WRyrrvIf8pf5f700Y0VQVJOAc5Pr0++mtR8moDoJRWUgBVXzI50WixocFhqP1+dAyNMWyrFGX2kK10sxAyrYXfmR1q2gTRIllJyr6mOdvLFCzNKysUCctgTvmmpJS/JjsOQ+tt/amzKOXiA3ORnl+Gf6UqKTA7q1E6KptzJLnbu4w7HHp1+FD6LaeApxAu6KGACe2pIGM4GMg4/W1SCSTFmCMohkXTsuH/m5gctq9MCAnBQggZIXYEe6mnQyvz8O4cb1LtmnSTIVVAxFjqRjqSD8/WvbewkCsoD3IKEESLpBOc79dht+s1Pqq5I3AzgMABvnl7sCme4QyPiZta7kIMeeBTcrGQDR8WeIRJ9FZUJC6mMZwc6jggnPLerF2dN5AqTywqqxsO9QMWGdvZ399cpBBDG7SxCRlGpSwzvjb0zRuttK7sCPs9R6nrvinzf0TRzbzRCAM0yuqIAO8PQbbZ2NFQaGiEmlgzY5P09PKhy8TxYTABbywc53/AArtHWE4UgemOnnUdjsImZX0gTEZGAoNA3sTd2qmc4JzqOCBz608oAGspGuGO+AdvlTE0mpSjgHY425etIX6CuXiALHWOpHX9DP3Uu/b/LP81DNrB1KBpwMr1znp99d/vP8Ar/lFSZWED/GyfrpXY6/rqKVKtmVEYuv+N7krxf4kP+k/hSpUhsJPsf8AYPxryy/hD/T+YpUqCkNn+I3660+P43xFKlUjXY43/wCjXcfIe4flSpUyJdg8n8If+434tRX/ABx/oFKlVR6KXQz9v4/jQt3y/wC0/jSpVLIkN3X+FX4UxSpVLJP/2Q=="/>
          <p:cNvSpPr>
            <a:spLocks noChangeAspect="1" noChangeArrowheads="1"/>
          </p:cNvSpPr>
          <p:nvPr/>
        </p:nvSpPr>
        <p:spPr bwMode="auto">
          <a:xfrm>
            <a:off x="63500" y="-650875"/>
            <a:ext cx="10096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8990"/>
            <a:ext cx="2952328" cy="3941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712119" y="6045388"/>
            <a:ext cx="2463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Mack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János ezredes és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ársai emlékműve 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404664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Passzív ellenállás:</a:t>
            </a:r>
            <a:endParaRPr lang="hu-H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volt nemesség Deák példáját követve, ahol tehette bírálta a kormányzatot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vezetőréteg zöme a néma ellenállást, a passzív rezisztenciát választotta.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Deák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és köre az alkotmányosság alapjának az V. Ferdinánd által is szentesített az 1848-as áprilisi törvényeket tekintette.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Deák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magyarság szempontjából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elengedhetetlennek tartotta a birodalom fennmaradását, de ezen belül biztosítani akarta Magyarország alkotmányos különállását.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Deák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tekintélyét és népszerűségét még a reformkorban – a liberális ellenzék egyik vezéralakjaként - vívta ki.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Együttműködött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Kossuthtal, de mérsékelte politikáját.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1848-ban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miniszteri posztot töltött be, de a harcok idején háttérbe vonult. Így nem kényszerült </a:t>
            </a:r>
            <a:r>
              <a:rPr lang="hu-H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emigráció</a:t>
            </a:r>
            <a:r>
              <a:rPr lang="hu-HU" b="1" i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hu-H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egyszemélyben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volt képes ’48 eszméit és a megegyezést képviselni.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146" name="Picture 2" descr="http://sojtor.eu/wp-content/uploads/2007/11/deak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04" y="188640"/>
            <a:ext cx="3838575" cy="3295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155704" y="3484290"/>
            <a:ext cx="3988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 smtClean="0"/>
              <a:t>Kehidai</a:t>
            </a:r>
            <a:r>
              <a:rPr lang="hu-HU" dirty="0" smtClean="0"/>
              <a:t> </a:t>
            </a:r>
            <a:r>
              <a:rPr lang="hu-HU" b="1" dirty="0" smtClean="0"/>
              <a:t>Deák Ferenc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b="1" dirty="0" smtClean="0"/>
              <a:t>(1803 –1876) </a:t>
            </a:r>
            <a:br>
              <a:rPr lang="hu-HU" b="1" dirty="0" smtClean="0"/>
            </a:br>
            <a:r>
              <a:rPr lang="hu-HU" dirty="0" smtClean="0"/>
              <a:t>államférfi, politikus,</a:t>
            </a:r>
            <a:br>
              <a:rPr lang="hu-HU" dirty="0" smtClean="0"/>
            </a:br>
            <a:r>
              <a:rPr lang="hu-HU" dirty="0" smtClean="0"/>
              <a:t> országgyűlési képviselő, </a:t>
            </a:r>
            <a:br>
              <a:rPr lang="hu-HU" dirty="0" smtClean="0"/>
            </a:br>
            <a:r>
              <a:rPr lang="hu-HU" dirty="0" smtClean="0"/>
              <a:t>„a haza bölcse”, </a:t>
            </a:r>
            <a:br>
              <a:rPr lang="hu-HU" dirty="0" smtClean="0"/>
            </a:br>
            <a:r>
              <a:rPr lang="hu-HU" dirty="0" smtClean="0"/>
              <a:t>„a nemzet prókátora”.</a:t>
            </a:r>
            <a:endParaRPr lang="hu-HU" dirty="0"/>
          </a:p>
        </p:txBody>
      </p:sp>
      <p:sp>
        <p:nvSpPr>
          <p:cNvPr id="6" name="Téglalap feliratnak 5"/>
          <p:cNvSpPr/>
          <p:nvPr/>
        </p:nvSpPr>
        <p:spPr>
          <a:xfrm>
            <a:off x="5155704" y="5254370"/>
            <a:ext cx="3901209" cy="1559006"/>
          </a:xfrm>
          <a:prstGeom prst="wedgeRectCallout">
            <a:avLst>
              <a:gd name="adj1" fmla="val -110071"/>
              <a:gd name="adj2" fmla="val 4586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Bujdosás, kivándorlás, menekülés.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menekültek együttvéve.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"Hosszabb-rövidebb ideig emigrációban éltek Rákóczi és hívei, a szabadságharc bukása után".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59632" y="1196752"/>
            <a:ext cx="648767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</a:t>
            </a:r>
            <a:b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</a:t>
            </a:r>
            <a:b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601</Words>
  <Application>Microsoft Office PowerPoint</Application>
  <PresentationFormat>Diavetítés a képernyőre (4:3 oldalarány)</PresentationFormat>
  <Paragraphs>56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Office-téma</vt:lpstr>
      <vt:lpstr>A DUALIZMUS KORA</vt:lpstr>
      <vt:lpstr>Haynau rémuralom vége</vt:lpstr>
      <vt:lpstr>Bach – rendszer 1850 -1859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Nelli és Kálmán</dc:creator>
  <cp:lastModifiedBy>Tikos Kálmán</cp:lastModifiedBy>
  <cp:revision>15</cp:revision>
  <dcterms:created xsi:type="dcterms:W3CDTF">2011-09-28T13:57:10Z</dcterms:created>
  <dcterms:modified xsi:type="dcterms:W3CDTF">2020-04-19T17:33:11Z</dcterms:modified>
</cp:coreProperties>
</file>