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6" r:id="rId4"/>
    <p:sldId id="295" r:id="rId5"/>
    <p:sldId id="297" r:id="rId6"/>
    <p:sldId id="298" r:id="rId7"/>
    <p:sldId id="299" r:id="rId8"/>
    <p:sldId id="30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6663" y="0"/>
            <a:ext cx="5838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magyar sport aranykora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3302" y="1062209"/>
            <a:ext cx="87550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sportolóink már a Horthy-rendszer idején is komoly sikereket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sport igazi aranykorát az 1950-es években élte.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támogatást megadott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sportolóknak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versenyeken elért sikerekkel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bizonyítani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akarták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a ,,kommunista embertípus'' felsőbbrendűségét.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56663" y="2924637"/>
            <a:ext cx="371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Munkára, harcra kész!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6662" y="3679069"/>
            <a:ext cx="50672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harmadik világháborúra való felkészülés miatt a pártvezetés fontosnak tartotta a lakosság honvédelmi nevelését.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fiatalság harcképességét a tömegsport megteremtésével próbálták fokozni.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hozták létre 1949-ben a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Munkára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Harcra Kész mozgalmat (MHK).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is a Szovjetunió volt a minta, ahol már korábban létrejött egy hasonló szervezet.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24" y="2488708"/>
            <a:ext cx="3164984" cy="399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5420271" y="6341336"/>
            <a:ext cx="2972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MHK mozgalom jelvénye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5641" y="19987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MHK lényegét azonban az évente letett próbák jelentették.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fiatal csak a próbákat teljesítette, a rendszeres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sportolás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elmaradt.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mozgalom egyetlen eredménye az volt, hogy néhány tehetséges, később sikeres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sportolóra a próbák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során figyeltek fel az edzők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1" y="233886"/>
            <a:ext cx="4025969" cy="252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5193862" y="2754418"/>
            <a:ext cx="345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Munkára, Harcra Kész próba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5641" y="2956368"/>
            <a:ext cx="4135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Helsinki olimpia sikerei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85641" y="3503526"/>
            <a:ext cx="5259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1952-ben a finn főváros rendezte meg a nyári olimpiát, amely minden idők legsikeresebb magyar szereplését hozta.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Sportolóink 16 arany, 10 ezüst és 16 bronzéremmel a harmadik helyen végeztek az éremtáblázaton.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Szenzációs eredményt értek el például női úszóink, akik az öt számból négyet megnyertek.  A hagyományokhoz híven sikeresen szerepeltünk vívásban és birkózásban két-két első hellyel.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76" y="3240818"/>
            <a:ext cx="3453381" cy="303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5382776" y="6304293"/>
            <a:ext cx="3605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Helsinki olimpia éremtáblázata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3427" y="16044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vízilabda-válogatott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olimpiai aranyát szerezte meg.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diadala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ismét győzött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épszerű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ökölvívó,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Papp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László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valamint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pisztolylövészetben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Takács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Károly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Utóbbi akarat erejére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jellemző, hogy korábban egy balesetben szétroncsolódott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jobb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keze, de ballal is megtanult lőni.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Helsinkiben kezdődött meg az éremgyűjtés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sikersportágban.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jelezte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öttusa aranyérem és két kajak-kenu ezüstérem.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6" y="160446"/>
            <a:ext cx="4121003" cy="255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4957548" y="2715904"/>
            <a:ext cx="3936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200 m-es 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női mellúszás eredményhirdetése 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Helsinkiben. </a:t>
            </a:r>
            <a:endParaRPr lang="hu-H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Aranyérmes Székely Éva.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Ezüstöt szerzett Novák Éva.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58" y="0"/>
            <a:ext cx="4419941" cy="673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20637" y="6133868"/>
            <a:ext cx="4844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Ez a rövid idézet milyen politikai helyzetre</a:t>
            </a:r>
          </a:p>
          <a:p>
            <a:pPr algn="ctr"/>
            <a:r>
              <a:rPr lang="hu-HU" sz="20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 Magyarországon?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nfovilag.hu/data/images/2008-11/resize/belyeg_olimpiai_blo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15" y="4253874"/>
            <a:ext cx="29527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95089" y="4154992"/>
            <a:ext cx="13933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1952-es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limpia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emlékére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ibocsátott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bélyeg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0125" y="136477"/>
            <a:ext cx="3355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ARANYCSAPAT</a:t>
            </a:r>
            <a:endParaRPr lang="hu-HU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96937" y="3687901"/>
            <a:ext cx="46470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”futball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tanítómesterei'' korábban még sohasem vesztettek hazai pályán a szigetországon kívüli ellenféllel szemben.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november 25-én azonban a magyarok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parádés játékkal -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Hidegkuti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Nándor három, Puskás Ferenc két és Bozsik József egy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góljával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6:3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arányú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győzelmet arattak.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összecsapást méltán nevezték az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évszázad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mérkőzésének.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0124" y="659697"/>
            <a:ext cx="47874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1952-es olimpián legnépszerűbb sportágunk a labdarúgás is megszerezte első olimpiai aranyát.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magyar válogatott ekkor már két éve,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 májusa óta nem szenvedett vereséget.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Attól kezdve pedig, hogy Helsinkiben a dobogó felső fokára állhatott, az együttest mindenki csak aranycsapatnak nevezte.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Sikerei következtében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válogatott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meghívást kapott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Londonba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angolok elleni mérkőzésre. </a:t>
            </a:r>
          </a:p>
        </p:txBody>
      </p:sp>
      <p:pic>
        <p:nvPicPr>
          <p:cNvPr id="2050" name="Picture 2" descr="http://www.nemzetisport.hu/data/cikk/2/13/31/65/cikk_2133165/fo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06" y="301756"/>
            <a:ext cx="3342405" cy="2470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241942" y="2759859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olimpiai bajnok csapat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nemzetisport.hu/data/cikk/2/13/31/65/cikk_2133165/640helsi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5" y="136477"/>
            <a:ext cx="4122479" cy="311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327581" y="3094517"/>
            <a:ext cx="2911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Felismered, hogy ki áll a </a:t>
            </a:r>
          </a:p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dobogó legfelső fokán?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ujszo.com/sites/default/files/photos/promoted/az_evszazad_merkozes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3" y="4137572"/>
            <a:ext cx="3487856" cy="2325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94591" y="6457890"/>
            <a:ext cx="3257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sporttörténeti összecsapás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www.ujpest.hu/galeria/Image/hir_kepek/3416_6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1" y="4137572"/>
            <a:ext cx="3851297" cy="2320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1.bp.blogspot.com/_-PgEq33aUGc/TLhwqw0WeUI/AAAAAAAAARo/r8KYMqKRvfo/s1600/43_540704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2" y="4132652"/>
            <a:ext cx="4190211" cy="250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flagmagazin.hu/userfiles/text/nepspo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6" y="4132652"/>
            <a:ext cx="4115977" cy="27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062" y="150126"/>
            <a:ext cx="53021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1954-ben Svájcban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rendezték meg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világbajnokságot.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magyarok toronymagas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esélyesként érkeztek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szép győzelem után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elődöntőben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sikerült megverniük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címvédő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Uruguayt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döntőben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korábban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:3-ra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legyőzött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NSZK-val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találta szemben magát a csapat.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esőben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felázott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talajon kevésbé érvényesült a mieink nagyobb technikai tudása.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lefújás előtt 6 perccel aztán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németek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hálóba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találtak és ezzel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megnyerték a döntőt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győzelmet Németországban azóta is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csodaként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 emlegetik.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kudarc sokkolta a magyar közvéleményt. Budapest utcáin tüntetések kezdődtek.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arról beszéltek, hogy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pártvezetés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,,eladta a meccset a kapitalistáknak''.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cserélték le ugyanis több minisztérium szolgálati autóit nyugatnémet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gyártmányú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Mercedesekre. </a:t>
            </a:r>
          </a:p>
        </p:txBody>
      </p:sp>
      <p:pic>
        <p:nvPicPr>
          <p:cNvPr id="3074" name="Picture 2" descr="http://www.nemzetisport.hu/data/cikk/2/34/73/17/cikk_2347317/750b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18" y="249102"/>
            <a:ext cx="3407458" cy="2616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60540" y="2866030"/>
            <a:ext cx="3440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mérkőzés kezdetekor még a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Németek sem hitték,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hogy győzhetnek.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www.nemzetisport.hu/data/cikk/2/31/96/5/cikk_2319605/unneples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20" y="3979426"/>
            <a:ext cx="3856849" cy="2082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947659" y="6062124"/>
            <a:ext cx="2283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beteljesült csoda.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4.bp.blogspot.com/_-PgEq33aUGc/TLhxuOUVR9I/AAAAAAAAARw/gjn1IuIaKvY/s1600/43_540704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93" y="51329"/>
            <a:ext cx="3880786" cy="665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17799" y="5010381"/>
            <a:ext cx="3383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mérkőzés után a</a:t>
            </a:r>
          </a:p>
          <a:p>
            <a:pPr algn="ctr"/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 csapatkapitány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Puskás Ferenc és Fritz Valter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gratulál egymásnak. 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_-PgEq33aUGc/TLg6nOeFDKI/AAAAAAAAARE/lQw62GEAdJ8/s1600/d000201D55fb45600e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9" y="170524"/>
            <a:ext cx="8780153" cy="658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22371" y="5555312"/>
            <a:ext cx="7701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Az </a:t>
            </a:r>
            <a:r>
              <a:rPr lang="hu-H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Aranycsapat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amely négy évig veretlen volt</a:t>
            </a:r>
          </a:p>
          <a:p>
            <a:pPr algn="ct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é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 mai napig a világ legjobb csapata volt 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546" y="4605"/>
            <a:ext cx="367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Melbourne-i olimpia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75997" y="3687901"/>
            <a:ext cx="56680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Sportolóink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így is kilenc aranyérmet gyűjtöttek be, és negyedikek lettek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éremtáblázaton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legnagyobb sikert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Keleti Ágnes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tornász érte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el, aki négyszer állhatott a dobogó legfelsó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fokára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győzött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Papp László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aki ezzel - elsőként az ökölvívók közül -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bajnoki címét szerezte meg.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itthon történtek miatt aztán sportolóink jelentős része nem tért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Külföldre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távozott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aranycsapat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játékosa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0906" y="499769"/>
            <a:ext cx="50769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1956-os olimpiára is nagy reményekkel készültek a sportolóink.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Közbeszólt azonban az októberi forradalom.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dörögtek a fegyverek Budapesten, amikor a csapat elindult a távoli Ausztráliába.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forradalmat hamarosan szovjet tankok taposták el.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otthonról jövő hírek, valamint az,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hetekig edzeni sem tudtak, mind-mind hozzájárultak a csapat vártnál szerényebb szerepléséhez. </a:t>
            </a:r>
          </a:p>
        </p:txBody>
      </p:sp>
      <p:pic>
        <p:nvPicPr>
          <p:cNvPr id="5122" name="Picture 2" descr="http://static.est.hu/kepek/70/galeria/70487_galeria_feny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39" y="247422"/>
            <a:ext cx="3893584" cy="260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095339" y="2700154"/>
            <a:ext cx="3995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amely a szovjet- magyar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vízilabda mérkőzést eleveníti fel.   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993920" y="2131968"/>
            <a:ext cx="3877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 a Szabadság szerelem című </a:t>
            </a:r>
            <a:endParaRPr lang="hu-H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filmből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való, </a:t>
            </a:r>
          </a:p>
        </p:txBody>
      </p:sp>
      <p:pic>
        <p:nvPicPr>
          <p:cNvPr id="5124" name="Picture 4" descr="http://m.blog.hu/po/popkult/image/film/Bandita/12oSzabadsag-szerelem-original2h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20" y="144089"/>
            <a:ext cx="4017366" cy="3521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ult-kor.hu/image/article/main/.630x1260/452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4000390"/>
            <a:ext cx="3106240" cy="2218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00906" y="6150114"/>
            <a:ext cx="3375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négyszeres olimpiai bajnok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RÉGEN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464"/>
            <a:ext cx="3546019" cy="289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1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2694</TotalTime>
  <Words>799</Words>
  <Application>Microsoft Office PowerPoint</Application>
  <PresentationFormat>Diavetítés a képernyőre (4:3 oldalarány)</PresentationFormat>
  <Paragraphs>91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298</cp:revision>
  <dcterms:created xsi:type="dcterms:W3CDTF">2016-07-18T11:45:32Z</dcterms:created>
  <dcterms:modified xsi:type="dcterms:W3CDTF">2020-05-09T14:28:11Z</dcterms:modified>
</cp:coreProperties>
</file>