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322" r:id="rId7"/>
    <p:sldId id="323" r:id="rId8"/>
    <p:sldId id="257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1C46F0-CD52-B13E-9F08-9A8842BC8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2E44AD8-CA82-0BB1-F3FF-0A50223EC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4A5E565-E315-829C-18A3-3F0A1BF6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5D5D-ADE0-43D3-BC91-E1AA80EB9FE3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F664772-24B4-5E6B-FEB9-8FD2DA44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C9D6A7-D25B-2AD4-E7F3-F5A213B5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F07-63C0-42C6-B95E-9B77FAEDC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52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8F86E2-F764-366F-2FFF-C5D9E7CC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F042AE3-B086-B89A-818C-8D32D4E93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6DCD70B-F381-6599-B756-F3D14F42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5D5D-ADE0-43D3-BC91-E1AA80EB9FE3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F138908-320D-E0DC-0272-BB1140F4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CF132A-45CB-40ED-112E-71BFDB0D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F07-63C0-42C6-B95E-9B77FAEDC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591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AE2A0C5-9D97-E8E7-57A9-9AEBB7F8C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59A6C34-5873-3982-8CB6-5B2B3146C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A7ABE5-8158-8944-989D-89487DE78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5D5D-ADE0-43D3-BC91-E1AA80EB9FE3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76D1EC1-EBF9-5518-8390-8EA7BE54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3A2A628-C911-973C-2ACD-873B70A8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F07-63C0-42C6-B95E-9B77FAEDC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26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FC672A-5761-C5AB-4903-F0C0B78B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3FF2E1-3386-5298-66C5-1F9C29B49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22BF49-C156-9B64-54E0-B61AB69E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5D5D-ADE0-43D3-BC91-E1AA80EB9FE3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643BB8-7E11-9CF5-8484-659FAA37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B2D0E2-8C7F-9C5C-DA30-27E256EB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F07-63C0-42C6-B95E-9B77FAEDC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3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02A10B-1C18-F997-AD04-2E4BE174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59FA120-755F-7471-57C9-525734B3C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A09110-F1C6-6901-97CD-85B95624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5D5D-ADE0-43D3-BC91-E1AA80EB9FE3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B9D709-D95F-289C-BA7C-5D45C411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D1EDA2E-3E90-7333-A20E-B9377165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F07-63C0-42C6-B95E-9B77FAEDC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73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AA4A36-1EB1-652C-161D-617E258C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BFD372-044A-352C-38D0-748821812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99601B5-40C8-DEFB-0942-36D033A9B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71CE295-0304-FE87-7F80-6A3C1E9F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5D5D-ADE0-43D3-BC91-E1AA80EB9FE3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5A21C9E-17F7-31DF-7820-F0030C0F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246ECA1-5F32-2DFC-7B1C-C8603E58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F07-63C0-42C6-B95E-9B77FAEDC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92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CF3DB8-434E-EA4C-0853-76C5E519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8D0A7FB-327A-CAAC-AFEF-5F1B134E1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4EE7FF0-7EBF-E997-1920-1CA5956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1B52DD3-1E65-57E0-08B5-2EC2857A4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93C9C60-56EF-525D-27C6-0BA37EF27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F7D211C-2AD5-F333-3840-32353135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5D5D-ADE0-43D3-BC91-E1AA80EB9FE3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8393189-CD68-4B8B-AE89-AEB51541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ADA3098-418A-3825-3621-544600B7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F07-63C0-42C6-B95E-9B77FAEDC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833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5104FB-4539-36F6-E555-17C6A3A5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516835D-916D-A497-AAB9-8A843EDA7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5D5D-ADE0-43D3-BC91-E1AA80EB9FE3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82C177F-A2D2-E831-4FB9-A87D0A95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42A51B8-59FE-9387-FF0D-B0593875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F07-63C0-42C6-B95E-9B77FAEDC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80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6107458-AF5B-52C3-50D7-7A6415C6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5D5D-ADE0-43D3-BC91-E1AA80EB9FE3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B901CA9-EF10-43EA-BC66-6F4C7FBC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85D404E-D085-6298-4DE3-D8E5BC12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F07-63C0-42C6-B95E-9B77FAEDC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94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61465A-2550-6930-BEFA-7E8F556F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E79EDC-297A-52B3-A7D4-0D06761DF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E292202-1C5E-1166-97CA-160AB4EAE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F9FA9D0-48BD-2663-D9ED-B53DAED4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5D5D-ADE0-43D3-BC91-E1AA80EB9FE3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91D7993-5739-6E59-DDED-1E89F958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00162A1-3E44-7EF0-88F5-67ABFAE3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F07-63C0-42C6-B95E-9B77FAEDC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90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0FE4BC-9A1B-E129-2E6D-28621D077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11C6E3D-5A20-4176-9B93-F984880E9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983BC0C-18D1-F5B5-A5DA-755DF4884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8F9489B-AA3C-63B1-DC08-3C8A00AB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5D5D-ADE0-43D3-BC91-E1AA80EB9FE3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18C17AA-3583-8245-C7FF-D103878A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0DD7BA1-9956-90B3-6A84-F3E67E7E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9F07-63C0-42C6-B95E-9B77FAEDC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2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05F9CB6-085A-E0A6-9BF7-3A518584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7948AE0-C64E-D2F0-A977-D37ADDA02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EBDB6CF-5EDC-8960-1AF9-9F89DA6F1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5D5D-ADE0-43D3-BC91-E1AA80EB9FE3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02F336-BC08-E792-4F69-F0479D61F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3107DCE-EA66-EC4B-F23C-0AB7F99B5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9F07-63C0-42C6-B95E-9B77FAEDC5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229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hu.wikipedia.org/w/index.php?title=F%C3%A1jl:Olympia_-_Palaestra_1.jpg&amp;filetimestamp=2007092206362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19538" y="332657"/>
            <a:ext cx="7361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ÓKORI OLIMPIAI JÁTÉKOK</a:t>
            </a:r>
          </a:p>
        </p:txBody>
      </p:sp>
      <p:pic>
        <p:nvPicPr>
          <p:cNvPr id="3074" name="Picture 2" descr="http://static6.origos.hu/i/0802/20080226olumpia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86" y="1757607"/>
            <a:ext cx="5524500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960426" y="4984513"/>
            <a:ext cx="495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Az ókori olimpiák elképzelt, rekonstruált színhelye</a:t>
            </a:r>
          </a:p>
        </p:txBody>
      </p:sp>
      <p:sp>
        <p:nvSpPr>
          <p:cNvPr id="4" name="Téglalap 3"/>
          <p:cNvSpPr/>
          <p:nvPr/>
        </p:nvSpPr>
        <p:spPr>
          <a:xfrm>
            <a:off x="1736665" y="1555011"/>
            <a:ext cx="29334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olimpiák eredete,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története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sok gondot okozott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történelem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kuta-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tóinak az elmúlt évezredek során.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Semmi biztosat nem lehet tudni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arról, hogy mikor rendezték az első ókori játékokat, a fennmaradt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írásos emlékek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homlokegyenest mást mutatnak. </a:t>
            </a:r>
          </a:p>
        </p:txBody>
      </p:sp>
      <p:sp>
        <p:nvSpPr>
          <p:cNvPr id="5" name="Téglalap 4"/>
          <p:cNvSpPr/>
          <p:nvPr/>
        </p:nvSpPr>
        <p:spPr>
          <a:xfrm>
            <a:off x="1919535" y="5445225"/>
            <a:ext cx="79939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 dolog biztos: megegyezéses alapon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Kr. e. 776-tól, az első olimpiai győztes nevének ismeretétől számítjuk az antik Görögországból elindult mozgalmat.</a:t>
            </a:r>
          </a:p>
        </p:txBody>
      </p:sp>
    </p:spTree>
    <p:extLst>
      <p:ext uri="{BB962C8B-B14F-4D97-AF65-F5344CB8AC3E}">
        <p14:creationId xmlns:p14="http://schemas.microsoft.com/office/powerpoint/2010/main" val="35674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47528" y="7464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Eleinte a játékok egyetlen versenyszámból, a stadionfutásból álltak. 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14. olimpiától kezdve a kétszeres stadionfutás, majd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fegyveres futás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birkózás, a pentatlon, az ökölvívás, a kocsiversenyek,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valamint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pankráció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lóverseny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került fel a programba. </a:t>
            </a:r>
          </a:p>
        </p:txBody>
      </p:sp>
      <p:pic>
        <p:nvPicPr>
          <p:cNvPr id="5122" name="Picture 2" descr="http://municio.hu/wp-content/uploads/2008/08/olimp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60649"/>
            <a:ext cx="3718548" cy="3526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960098" y="3645026"/>
            <a:ext cx="310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Fegyveres stadion futás volt az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egyik első versenyszám </a:t>
            </a:r>
          </a:p>
        </p:txBody>
      </p:sp>
      <p:pic>
        <p:nvPicPr>
          <p:cNvPr id="5124" name="Picture 4" descr="http://static7.origos.hu/i/0802/20080226olumpia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48" y="3508643"/>
            <a:ext cx="4759601" cy="3184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6852737" y="4509120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két olimpia között eltelt időt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olimpádnak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nevezték,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ami egy idő után időszámítási alap is lett.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ókori olimpiai játékok népszerűsége csak folyamatosan emelkedett.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435868" y="3645025"/>
            <a:ext cx="251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A versenyek színhelyére 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vezető út</a:t>
            </a:r>
          </a:p>
        </p:txBody>
      </p:sp>
    </p:spTree>
    <p:extLst>
      <p:ext uri="{BB962C8B-B14F-4D97-AF65-F5344CB8AC3E}">
        <p14:creationId xmlns:p14="http://schemas.microsoft.com/office/powerpoint/2010/main" val="37162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47528" y="4766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játékokban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vallásnak is jelentős szerepe volt,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áldozatokat mutattak be és ünnepségeket celebráltak Zeusz, és az isteni hős, Olümpia mitikus királyának a tiszteletére.</a:t>
            </a:r>
          </a:p>
        </p:txBody>
      </p:sp>
      <p:pic>
        <p:nvPicPr>
          <p:cNvPr id="6146" name="Picture 2" descr="http://upload.wikimedia.org/wikipedia/commons/thumb/b/b9/Olympia_-_Palaestra_1.jpg/200px-Olympia_-_Palaestra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29" y="476672"/>
            <a:ext cx="3816424" cy="5724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545587" y="5733257"/>
            <a:ext cx="364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Az atléták itt edzettek a versenyekre</a:t>
            </a:r>
          </a:p>
        </p:txBody>
      </p:sp>
      <p:sp>
        <p:nvSpPr>
          <p:cNvPr id="4" name="Téglalap 3"/>
          <p:cNvSpPr/>
          <p:nvPr/>
        </p:nvSpPr>
        <p:spPr>
          <a:xfrm>
            <a:off x="1874699" y="210788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ókori játékokon csak férfiak vehettek részt a versenyszámokban, és valamennyi sportoló meztelenül versenyzett az olimpián.</a:t>
            </a:r>
            <a:r>
              <a:rPr lang="hu-HU" sz="20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2000" b="1" baseline="30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győzteseknek nem csak az első helyért járó dicsőség járt, hanem egy olajfaágból font koszorúval is megkoronázták</a:t>
            </a:r>
          </a:p>
        </p:txBody>
      </p:sp>
      <p:pic>
        <p:nvPicPr>
          <p:cNvPr id="6148" name="Picture 4" descr="http://t2.gstatic.com/images?q=tbn:ANd9GcQ4otkXfdnWG_6CWq6UQRQP5o36T2Aa-iEyf17c22vnxIh9Qmno3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99" y="4548631"/>
            <a:ext cx="2069976" cy="2069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160702" y="4926466"/>
            <a:ext cx="1859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A versenyek</a:t>
            </a:r>
            <a:br>
              <a:rPr lang="hu-HU" b="1" dirty="0"/>
            </a:br>
            <a:r>
              <a:rPr lang="hu-HU" b="1" dirty="0"/>
              <a:t>győzteseit</a:t>
            </a:r>
            <a:br>
              <a:rPr lang="hu-HU" b="1" dirty="0"/>
            </a:br>
            <a:r>
              <a:rPr lang="hu-HU" b="1" dirty="0"/>
              <a:t>kerámiákon</a:t>
            </a:r>
            <a:br>
              <a:rPr lang="hu-HU" b="1" dirty="0"/>
            </a:br>
            <a:r>
              <a:rPr lang="hu-HU" b="1" dirty="0"/>
              <a:t>is megörökítették</a:t>
            </a:r>
          </a:p>
        </p:txBody>
      </p:sp>
    </p:spTree>
    <p:extLst>
      <p:ext uri="{BB962C8B-B14F-4D97-AF65-F5344CB8AC3E}">
        <p14:creationId xmlns:p14="http://schemas.microsoft.com/office/powerpoint/2010/main" val="22208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03513" y="55933"/>
            <a:ext cx="8291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olimpia eszmeiségének felélesztése</a:t>
            </a:r>
          </a:p>
        </p:txBody>
      </p:sp>
      <p:pic>
        <p:nvPicPr>
          <p:cNvPr id="7172" name="Picture 4" descr="http://upload.wikimedia.org/wikipedia/commons/9/9d/Couber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09" y="1196395"/>
            <a:ext cx="2953239" cy="38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151358" y="497608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/>
              <a:t>Pierre de Coubertin</a:t>
            </a:r>
            <a:r>
              <a:rPr lang="hu-HU" sz="2000" dirty="0"/>
              <a:t> </a:t>
            </a:r>
            <a:br>
              <a:rPr lang="hu-HU" sz="2000" dirty="0"/>
            </a:br>
            <a:r>
              <a:rPr lang="hu-HU" dirty="0"/>
              <a:t>(1863 - 1937) </a:t>
            </a:r>
            <a:br>
              <a:rPr lang="hu-HU" dirty="0"/>
            </a:br>
            <a:r>
              <a:rPr lang="hu-HU" dirty="0"/>
              <a:t>francia pedagógus, </a:t>
            </a:r>
            <a:br>
              <a:rPr lang="hu-HU" dirty="0"/>
            </a:br>
            <a:r>
              <a:rPr lang="hu-HU" dirty="0"/>
              <a:t>történész, sportvezető, a </a:t>
            </a:r>
            <a:br>
              <a:rPr lang="hu-HU" dirty="0"/>
            </a:br>
            <a:r>
              <a:rPr lang="hu-HU" b="1" dirty="0"/>
              <a:t>Nemzetközi Olimpiai Bizottság </a:t>
            </a:r>
            <a:br>
              <a:rPr lang="hu-HU" dirty="0"/>
            </a:br>
            <a:r>
              <a:rPr lang="hu-HU" dirty="0"/>
              <a:t>egyik alapítója, egykori elnöke.</a:t>
            </a:r>
          </a:p>
        </p:txBody>
      </p:sp>
      <p:sp>
        <p:nvSpPr>
          <p:cNvPr id="4" name="Téglalap 3"/>
          <p:cNvSpPr/>
          <p:nvPr/>
        </p:nvSpPr>
        <p:spPr>
          <a:xfrm>
            <a:off x="1753013" y="1052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Nemzetközi Olimpiai Bizottság (NOB)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1894-ben jött létre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francia Pierre de Coubertin kezdeményezésére.</a:t>
            </a:r>
            <a:r>
              <a:rPr lang="hu-HU" sz="2000" baseline="30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2000" baseline="30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NOB lett az „olimpiai mozgalom” szíve, az egymás után alakuló nemzeti olimpiai szervezetek összefogója.</a:t>
            </a:r>
          </a:p>
        </p:txBody>
      </p:sp>
      <p:sp>
        <p:nvSpPr>
          <p:cNvPr id="5" name="Téglalap 4"/>
          <p:cNvSpPr/>
          <p:nvPr/>
        </p:nvSpPr>
        <p:spPr>
          <a:xfrm>
            <a:off x="1753013" y="31406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1896. évi nyári olimpiai játékok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hivatalos nevén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I. nyári olimpiai játékok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egy több sportot magába foglaló nemzetközi sportesemény volt.</a:t>
            </a:r>
          </a:p>
        </p:txBody>
      </p:sp>
      <p:pic>
        <p:nvPicPr>
          <p:cNvPr id="7174" name="Picture 6" descr="http://upload.wikimedia.org/wikipedia/commons/b/b6/1896_Olympic_opening_ceremo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4450172"/>
            <a:ext cx="2990850" cy="233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524001" y="5155317"/>
            <a:ext cx="20734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/>
              <a:t>Megnyitó ünnepség</a:t>
            </a:r>
            <a:br>
              <a:rPr lang="hu-HU" b="1" dirty="0"/>
            </a:br>
            <a:r>
              <a:rPr lang="hu-HU" b="1" dirty="0"/>
              <a:t> </a:t>
            </a:r>
            <a:r>
              <a:rPr lang="hu-HU" b="1" dirty="0" err="1"/>
              <a:t>Olympiában</a:t>
            </a:r>
            <a:br>
              <a:rPr lang="hu-HU" b="1" dirty="0"/>
            </a:br>
            <a:r>
              <a:rPr lang="hu-HU" b="1" dirty="0"/>
              <a:t>1896-ban</a:t>
            </a:r>
          </a:p>
        </p:txBody>
      </p:sp>
      <p:pic>
        <p:nvPicPr>
          <p:cNvPr id="7170" name="Picture 2" descr="http://www.sportversenyek.hu/pictures/sportversenyek/sportagak/57sportag_pi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7" y="2003689"/>
            <a:ext cx="5849085" cy="3594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01084" y="116633"/>
            <a:ext cx="40509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első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NOB által rendezett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olimpián kevesebb, mint 250 sportoló vett részt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ami a modern korban ugyan kevésnek számít, csakúgy, mint az olimpiai sportágak száma.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Mindössze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kilenc sportág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szerepelt a programban: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atlétika, birkózás, kerékpározás, sportlövészet, súlyemelés, tenisz, torna, úszás és vívás.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76814" y="3140969"/>
            <a:ext cx="4145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kezdeti,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1896-os 14 ország 241 résztvevőjéről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olimpiai játékok versenyzőinek száma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2008-ra elérte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205 ország 11 028 sportolóját.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340504"/>
            <a:ext cx="4154186" cy="242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181226" y="410542"/>
            <a:ext cx="360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Az 1896-os Athéni olimpia színhelye</a:t>
            </a:r>
          </a:p>
        </p:txBody>
      </p:sp>
      <p:pic>
        <p:nvPicPr>
          <p:cNvPr id="8197" name="Picture 5" descr="http://t3.gstatic.com/images?q=tbn:ANd9GcRyxwXlZVdi4Zao-RYVamv5bMq-52WJ8dFerJVpMCac8OVJTNpRn05E1W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4653138"/>
            <a:ext cx="1469270" cy="2056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7385910" y="4942961"/>
            <a:ext cx="3275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Hajós Alfréd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(1878 - 1955) </a:t>
            </a:r>
            <a:br>
              <a:rPr lang="hu-HU" dirty="0"/>
            </a:br>
            <a:r>
              <a:rPr lang="hu-HU" dirty="0"/>
              <a:t> gyorsúszó, labdarúgó, újságíró, </a:t>
            </a:r>
            <a:br>
              <a:rPr lang="hu-HU" dirty="0"/>
            </a:br>
            <a:r>
              <a:rPr lang="hu-HU" dirty="0"/>
              <a:t>az első magyar olimpiai bajnok. </a:t>
            </a:r>
            <a:br>
              <a:rPr lang="hu-HU" dirty="0"/>
            </a:br>
            <a:r>
              <a:rPr lang="hu-HU" dirty="0"/>
              <a:t>A „Magyar delfin”.</a:t>
            </a:r>
          </a:p>
        </p:txBody>
      </p:sp>
      <p:pic>
        <p:nvPicPr>
          <p:cNvPr id="8199" name="Picture 7" descr="http://pyrodekor.hu/img/olimpics/ol_l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50" y="4077072"/>
            <a:ext cx="3953518" cy="2633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035109" y="3628378"/>
            <a:ext cx="3639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Az olimpiai láng meggyújtása az</a:t>
            </a:r>
            <a:br>
              <a:rPr lang="hu-HU" b="1" dirty="0"/>
            </a:br>
            <a:r>
              <a:rPr lang="hu-HU" b="1" dirty="0"/>
              <a:t>ókori hagyományok alapján történik</a:t>
            </a:r>
          </a:p>
        </p:txBody>
      </p:sp>
    </p:spTree>
    <p:extLst>
      <p:ext uri="{BB962C8B-B14F-4D97-AF65-F5344CB8AC3E}">
        <p14:creationId xmlns:p14="http://schemas.microsoft.com/office/powerpoint/2010/main" val="35162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05685" y="260648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84" y="1196753"/>
            <a:ext cx="8387646" cy="4473916"/>
          </a:xfrm>
          <a:prstGeom prst="rect">
            <a:avLst/>
          </a:prstGeom>
        </p:spPr>
      </p:pic>
      <p:sp>
        <p:nvSpPr>
          <p:cNvPr id="4" name="Négyágú csillag 3"/>
          <p:cNvSpPr/>
          <p:nvPr/>
        </p:nvSpPr>
        <p:spPr>
          <a:xfrm>
            <a:off x="7896200" y="2276872"/>
            <a:ext cx="216024" cy="216024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7320136" y="1886484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Olümposz</a:t>
            </a:r>
          </a:p>
        </p:txBody>
      </p:sp>
      <p:sp>
        <p:nvSpPr>
          <p:cNvPr id="6" name="Négyágú csillag 5"/>
          <p:cNvSpPr/>
          <p:nvPr/>
        </p:nvSpPr>
        <p:spPr>
          <a:xfrm>
            <a:off x="7536160" y="3434148"/>
            <a:ext cx="216024" cy="216024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960097" y="3650172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Olümpia</a:t>
            </a:r>
          </a:p>
        </p:txBody>
      </p:sp>
      <p:sp>
        <p:nvSpPr>
          <p:cNvPr id="8" name="Téglalap 7"/>
          <p:cNvSpPr/>
          <p:nvPr/>
        </p:nvSpPr>
        <p:spPr>
          <a:xfrm>
            <a:off x="3502077" y="2929654"/>
            <a:ext cx="269952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újkori versenyeken</a:t>
            </a:r>
          </a:p>
        </p:txBody>
      </p:sp>
      <p:sp>
        <p:nvSpPr>
          <p:cNvPr id="9" name="Téglalap 8"/>
          <p:cNvSpPr/>
          <p:nvPr/>
        </p:nvSpPr>
        <p:spPr>
          <a:xfrm>
            <a:off x="2088118" y="3326136"/>
            <a:ext cx="429591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ókori hagyományok alapján rendezik</a:t>
            </a:r>
          </a:p>
        </p:txBody>
      </p:sp>
      <p:sp>
        <p:nvSpPr>
          <p:cNvPr id="10" name="Téglalap 9"/>
          <p:cNvSpPr/>
          <p:nvPr/>
        </p:nvSpPr>
        <p:spPr>
          <a:xfrm>
            <a:off x="2110834" y="3758184"/>
            <a:ext cx="409076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versenyeket. Az olimpiai lángot is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152316" y="4262240"/>
            <a:ext cx="404928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ősi módon gyújtják meg.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504669" y="4646923"/>
            <a:ext cx="683014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ókori játékokon vallási szertartásokat is rendeztek.</a:t>
            </a:r>
          </a:p>
        </p:txBody>
      </p:sp>
      <p:sp>
        <p:nvSpPr>
          <p:cNvPr id="13" name="Téglalap 12"/>
          <p:cNvSpPr/>
          <p:nvPr/>
        </p:nvSpPr>
        <p:spPr>
          <a:xfrm>
            <a:off x="2152317" y="5076822"/>
            <a:ext cx="814101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versenyek időpontja kapcsolódott a vallási időpontokhoz.</a:t>
            </a:r>
          </a:p>
        </p:txBody>
      </p:sp>
    </p:spTree>
    <p:extLst>
      <p:ext uri="{BB962C8B-B14F-4D97-AF65-F5344CB8AC3E}">
        <p14:creationId xmlns:p14="http://schemas.microsoft.com/office/powerpoint/2010/main" val="70873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620689"/>
            <a:ext cx="8640960" cy="552990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231905" y="2564905"/>
            <a:ext cx="5040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futás, diszkoszvetés, távolugrás, </a:t>
            </a:r>
          </a:p>
        </p:txBody>
      </p:sp>
      <p:sp>
        <p:nvSpPr>
          <p:cNvPr id="4" name="Téglalap 3"/>
          <p:cNvSpPr/>
          <p:nvPr/>
        </p:nvSpPr>
        <p:spPr>
          <a:xfrm>
            <a:off x="3791745" y="2882878"/>
            <a:ext cx="5040560" cy="69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lándzsavetés, birkózás  </a:t>
            </a:r>
          </a:p>
        </p:txBody>
      </p:sp>
      <p:sp>
        <p:nvSpPr>
          <p:cNvPr id="5" name="Téglalap 4"/>
          <p:cNvSpPr/>
          <p:nvPr/>
        </p:nvSpPr>
        <p:spPr>
          <a:xfrm>
            <a:off x="4943872" y="4986081"/>
            <a:ext cx="5040560" cy="69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lövészet, párbajtőrvívás, úszás,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Téglalap 5"/>
          <p:cNvSpPr/>
          <p:nvPr/>
        </p:nvSpPr>
        <p:spPr>
          <a:xfrm>
            <a:off x="3647728" y="5426498"/>
            <a:ext cx="5040560" cy="69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lovaglás, futás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006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41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532</Words>
  <Application>Microsoft Office PowerPoint</Application>
  <PresentationFormat>Szélesvásznú</PresentationFormat>
  <Paragraphs>36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Kálmán Tikos</dc:creator>
  <cp:lastModifiedBy>Kálmán Tikos</cp:lastModifiedBy>
  <cp:revision>1</cp:revision>
  <dcterms:created xsi:type="dcterms:W3CDTF">2022-12-28T13:43:55Z</dcterms:created>
  <dcterms:modified xsi:type="dcterms:W3CDTF">2022-12-28T13:45:22Z</dcterms:modified>
</cp:coreProperties>
</file>