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9" r:id="rId10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818" y="-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18A31B-020B-4730-A21B-4E16F8A0F465}" type="datetime1">
              <a:rPr lang="hu-HU" smtClean="0"/>
              <a:t>2020. 04. 22.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0A97D0-2695-4CC5-AFDE-D1AF124BD7DA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0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6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619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85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364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32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67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550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pic>
        <p:nvPicPr>
          <p:cNvPr id="8" name="Kép 7" descr="Fehér felhőpárnák a 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Kép 9" descr="Növénypalánta közelkép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BC129-3297-490E-85E9-09FFFBB64853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480E3-4A7D-406C-B9B6-265F1EC57032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165FA-A1BA-4E17-8B3B-60B3017D3273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pic>
        <p:nvPicPr>
          <p:cNvPr id="11" name="Kép 10" descr="Zöld növények közelkép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C18CF-0006-448F-BEB2-B66505698739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B8D3C-AB1F-46EE-99F7-0BD6C4A3B842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A02CC-EB3F-46FF-90B2-E3BD70AFC743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182B0-5568-4C46-A935-07C0900DB08B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89B39-B261-4376-A298-27AF7EC6C928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942C5-B0C9-4B82-8864-98AA4A27F206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8DD3DA-C9AD-49E7-9BF4-2A59343B1F35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2060618"/>
            <a:ext cx="4846320" cy="1582281"/>
          </a:xfrm>
        </p:spPr>
        <p:txBody>
          <a:bodyPr rtlCol="0"/>
          <a:lstStyle/>
          <a:p>
            <a:pPr algn="ctr" rtl="0"/>
            <a:r>
              <a:rPr lang="hu-HU" b="1" u="sng" dirty="0" smtClean="0"/>
              <a:t>A Föld üzeni ébresztő!</a:t>
            </a:r>
            <a:endParaRPr lang="hu-HU" b="1" u="sng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3978097"/>
            <a:ext cx="4846320" cy="448056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2400" dirty="0" smtClean="0"/>
              <a:t>A Föld napja alkalmából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u="sng" dirty="0" smtClean="0"/>
              <a:t>A Földet fenyegető veszélyek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sz="2400" b="1" u="sng" dirty="0" smtClean="0">
                <a:solidFill>
                  <a:srgbClr val="FF0000"/>
                </a:solidFill>
              </a:rPr>
              <a:t>Klímaváltozás</a:t>
            </a:r>
          </a:p>
          <a:p>
            <a:pPr rtl="0"/>
            <a:r>
              <a:rPr lang="hu-HU" sz="2400" b="1" u="sng" dirty="0" smtClean="0">
                <a:solidFill>
                  <a:srgbClr val="FF0000"/>
                </a:solidFill>
              </a:rPr>
              <a:t>Az (eső)erdők pusztulása </a:t>
            </a:r>
            <a:endParaRPr lang="hu-HU" sz="2400" b="1" u="sng" dirty="0">
              <a:solidFill>
                <a:srgbClr val="FF0000"/>
              </a:solidFill>
            </a:endParaRPr>
          </a:p>
          <a:p>
            <a:r>
              <a:rPr lang="hu-HU" sz="2400" b="1" u="sng" dirty="0">
                <a:solidFill>
                  <a:srgbClr val="FF0000"/>
                </a:solidFill>
              </a:rPr>
              <a:t>A tengerek szennyezése</a:t>
            </a:r>
          </a:p>
          <a:p>
            <a:r>
              <a:rPr lang="hu-HU" sz="2400" b="1" u="sng" dirty="0">
                <a:solidFill>
                  <a:srgbClr val="FF0000"/>
                </a:solidFill>
              </a:rPr>
              <a:t>A </a:t>
            </a:r>
            <a:r>
              <a:rPr lang="hu-HU" sz="2400" b="1" u="sng" dirty="0" smtClean="0">
                <a:solidFill>
                  <a:srgbClr val="FF0000"/>
                </a:solidFill>
              </a:rPr>
              <a:t>vízszintemelkedés, </a:t>
            </a:r>
            <a:r>
              <a:rPr lang="hu-HU" sz="2400" b="1" u="sng" dirty="0">
                <a:solidFill>
                  <a:srgbClr val="FF0000"/>
                </a:solidFill>
              </a:rPr>
              <a:t>jéghegyek olvadása</a:t>
            </a:r>
          </a:p>
          <a:p>
            <a:r>
              <a:rPr lang="hu-HU" sz="2400" b="1" u="sng" dirty="0">
                <a:solidFill>
                  <a:srgbClr val="FF0000"/>
                </a:solidFill>
              </a:rPr>
              <a:t>Környezetünk beszennyezése</a:t>
            </a:r>
          </a:p>
          <a:p>
            <a:r>
              <a:rPr lang="hu-HU" sz="2400" b="1" u="sng" dirty="0" smtClean="0">
                <a:solidFill>
                  <a:srgbClr val="FF0000"/>
                </a:solidFill>
              </a:rPr>
              <a:t>Felszabaduló </a:t>
            </a:r>
            <a:r>
              <a:rPr lang="hu-HU" sz="2400" b="1" u="sng" dirty="0">
                <a:solidFill>
                  <a:srgbClr val="FF0000"/>
                </a:solidFill>
              </a:rPr>
              <a:t>gázok (metán, szén-dioxid, kén-dioxid…)</a:t>
            </a:r>
          </a:p>
          <a:p>
            <a:endParaRPr lang="hu-HU" sz="2400" b="1" u="sng" dirty="0">
              <a:solidFill>
                <a:srgbClr val="FF0000"/>
              </a:solidFill>
            </a:endParaRPr>
          </a:p>
          <a:p>
            <a:pPr rtl="0"/>
            <a:endParaRPr lang="hu-HU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2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7697EF-9CB0-49D9-92CE-49B5E372FAA0}" type="datetime1">
              <a:rPr lang="hu-HU" noProof="0" smtClean="0"/>
              <a:t>2020. 04. 22.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u="sng" dirty="0" smtClean="0"/>
              <a:t>Klímaváltozás</a:t>
            </a:r>
            <a:endParaRPr lang="hu-HU" b="1" u="sng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3</a:t>
            </a:fld>
            <a:endParaRPr lang="hu-HU" dirty="0"/>
          </a:p>
        </p:txBody>
      </p:sp>
      <p:sp>
        <p:nvSpPr>
          <p:cNvPr id="3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B9AF60-522E-442A-88A8-7B3585E6A415}" type="datetime1">
              <a:rPr lang="hu-HU" noProof="0" smtClean="0"/>
              <a:t>2020. 04. 22.</a:t>
            </a:fld>
            <a:endParaRPr lang="hu-HU" noProof="0" dirty="0"/>
          </a:p>
        </p:txBody>
      </p:sp>
      <p:sp>
        <p:nvSpPr>
          <p:cNvPr id="32" name="Tartalom helye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/>
              <a:t>A klímaváltozás sok mindenhol megfigyelhető. Az is az amikor még tavasz elején esik a hó, vagy pl. a nagyobb áradások is azok. E miatt olvadnak a jéghegyek, gleccserek. A klímaváltozás az </a:t>
            </a:r>
            <a:r>
              <a:rPr lang="hu-HU" sz="2600" b="1" dirty="0" smtClean="0"/>
              <a:t>ózonlyuk</a:t>
            </a:r>
            <a:r>
              <a:rPr lang="hu-HU" sz="2600" dirty="0" smtClean="0"/>
              <a:t> miatt alakult ki. A klímaváltozás miatt nem esik a hó télen se.</a:t>
            </a:r>
          </a:p>
          <a:p>
            <a:pPr marL="0" indent="0">
              <a:buNone/>
            </a:pPr>
            <a:r>
              <a:rPr lang="hu-HU" sz="2600" dirty="0" smtClean="0"/>
              <a:t>Hogy ez ellen mit tehetünk?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Kezdjük el magunk környezetének zöldítésével! </a:t>
            </a: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97" y="4140744"/>
            <a:ext cx="3742119" cy="248865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7" y="4140744"/>
            <a:ext cx="4835642" cy="24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u="sng" dirty="0" smtClean="0"/>
              <a:t>Az (eső)erdők pusztulása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2275" cy="462068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-HU" sz="2600" dirty="0" smtClean="0"/>
              <a:t>Az (eső)erdők kipusztulása rengeteg következménnyel jár. Ilyen: az ott élő állatok elpusztulnak, helyettük sivatag lesz. Az esőerdők pusztulásával a levegő szennyezettebb lesz, mert így azok a fák nem termelnek oxigént! Ha ez így folytatódik végül az emberek már nem lesznek képesek élni a Földön!</a:t>
            </a:r>
          </a:p>
          <a:p>
            <a:pPr marL="0" indent="0">
              <a:buNone/>
            </a:pPr>
            <a:r>
              <a:rPr lang="hu-HU" sz="2600" dirty="0"/>
              <a:t>Hogy ez ellen mit tehetünk</a:t>
            </a:r>
            <a:r>
              <a:rPr lang="hu-HU" sz="2600" dirty="0" smtClean="0"/>
              <a:t>?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Fákat ültetünk!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Nem szemetelünk az erdőkben (sehol máshol sem)!</a:t>
            </a:r>
            <a:endParaRPr lang="hu-HU" sz="2600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hu-HU" sz="2600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4</a:t>
            </a:fld>
            <a:endParaRPr lang="hu-HU" dirty="0"/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BE74FD-5324-4DB7-AAE9-628FC11D1078}" type="datetime1">
              <a:rPr lang="hu-HU" noProof="0" smtClean="0"/>
              <a:t>2020. 04. 22.</a:t>
            </a:fld>
            <a:endParaRPr lang="hu-HU" noProof="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31" y="4869462"/>
            <a:ext cx="3113737" cy="17599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4869462"/>
            <a:ext cx="2640169" cy="1758352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>
            <a:off x="4903899" y="5524006"/>
            <a:ext cx="2037814" cy="503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u="sng" dirty="0" smtClean="0"/>
              <a:t>A tengerek szennyezése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2275" cy="462068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-HU" sz="2600" dirty="0" smtClean="0"/>
              <a:t>A tengerek szennyezése nagyon rossz. Rosszat tesz mind az ott élő állatoknak, mind a korallzátonyoknak. A tenger szennyezettsége az emberek üzleteit tönkre teszi (halászat), nem lesz sok csapadék.</a:t>
            </a:r>
          </a:p>
          <a:p>
            <a:pPr marL="0" indent="0">
              <a:buNone/>
            </a:pPr>
            <a:r>
              <a:rPr lang="hu-HU" sz="2600" dirty="0"/>
              <a:t>Hogy ez ellen mit tehetünk</a:t>
            </a:r>
            <a:r>
              <a:rPr lang="hu-HU" sz="2600" dirty="0" smtClean="0"/>
              <a:t>?</a:t>
            </a:r>
            <a:endParaRPr lang="hu-HU" sz="2600" dirty="0"/>
          </a:p>
          <a:p>
            <a:r>
              <a:rPr lang="hu-HU" sz="2600" dirty="0" smtClean="0">
                <a:solidFill>
                  <a:srgbClr val="FF0000"/>
                </a:solidFill>
              </a:rPr>
              <a:t>Nem használunk PET – palackot!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Nem szennyezzük a vizeket!</a:t>
            </a:r>
            <a:endParaRPr lang="hu-HU" sz="2600" dirty="0">
              <a:solidFill>
                <a:srgbClr val="FF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5</a:t>
            </a:fld>
            <a:endParaRPr lang="hu-HU" dirty="0"/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EBDD97-4F79-447C-93EC-91B889A13ABE}" type="datetime1">
              <a:rPr lang="hu-HU" noProof="0" smtClean="0"/>
              <a:t>2020. 04. 22.</a:t>
            </a:fld>
            <a:endParaRPr lang="hu-HU" noProof="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83" y="4160010"/>
            <a:ext cx="7972023" cy="24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u="sng" dirty="0" smtClean="0"/>
              <a:t>A vízszintemelkedés, jéghegyek olvadása</a:t>
            </a:r>
            <a:endParaRPr lang="hu-HU" b="1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1983346"/>
            <a:ext cx="9372276" cy="426207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-HU" sz="2600" dirty="0" smtClean="0"/>
              <a:t>A jéghegyek olvadása okozza elő a vízszintemelkedést. Ez baj hiszen így a jégtáblákon élő állatok elpusztulnak. Az áradások akár még </a:t>
            </a:r>
            <a:r>
              <a:rPr lang="hu-HU" sz="2600" b="1" dirty="0" err="1" smtClean="0"/>
              <a:t>cunami</a:t>
            </a:r>
            <a:r>
              <a:rPr lang="hu-HU" sz="2600" dirty="0" smtClean="0"/>
              <a:t> mértékűek is lehetnek. Akár városokat is elönthetnek.</a:t>
            </a:r>
          </a:p>
          <a:p>
            <a:pPr marL="0" indent="0">
              <a:buNone/>
            </a:pPr>
            <a:r>
              <a:rPr lang="hu-HU" sz="2600" dirty="0"/>
              <a:t>Hogy ez ellen mit tehetünk?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Nem égetünk el dolgokat feleslegesen!</a:t>
            </a:r>
          </a:p>
          <a:p>
            <a:pPr marL="0" indent="0">
              <a:buNone/>
            </a:pPr>
            <a:endParaRPr lang="hu-HU" sz="260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6</a:t>
            </a:fld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424962-AB60-43CD-B03A-A963D0883DC4}" type="datetime1">
              <a:rPr lang="hu-HU" noProof="0" smtClean="0"/>
              <a:t>2020. 04. 22.</a:t>
            </a:fld>
            <a:endParaRPr lang="hu-HU" noProof="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43" y="4223778"/>
            <a:ext cx="3608432" cy="240562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4223778"/>
            <a:ext cx="3608433" cy="2405622"/>
          </a:xfrm>
          <a:prstGeom prst="rect">
            <a:avLst/>
          </a:prstGeom>
        </p:spPr>
      </p:pic>
      <p:sp>
        <p:nvSpPr>
          <p:cNvPr id="14" name="Jobbra nyíl 13"/>
          <p:cNvSpPr/>
          <p:nvPr/>
        </p:nvSpPr>
        <p:spPr>
          <a:xfrm>
            <a:off x="5213634" y="5242733"/>
            <a:ext cx="1764406" cy="36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Környezetünk beszennyezése</a:t>
            </a:r>
            <a:endParaRPr lang="hu-HU" b="1" u="sng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2275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/>
              <a:t>Ez az egyik legsúlyosabb, mert így lett tele szeméttel a tenger, így lettek tengernyi szemétkupacok. Ez nem tesz jót a talajnak, így a talaj nem lesz termékeny. A PET – palack például több száz évig sem bomlik le.</a:t>
            </a:r>
          </a:p>
          <a:p>
            <a:pPr marL="0" indent="0">
              <a:buNone/>
            </a:pPr>
            <a:r>
              <a:rPr lang="hu-HU" sz="2600" dirty="0"/>
              <a:t>Hogy ez ellen mit tehetünk?</a:t>
            </a:r>
          </a:p>
          <a:p>
            <a:r>
              <a:rPr lang="hu-HU" sz="2600" dirty="0" smtClean="0">
                <a:solidFill>
                  <a:srgbClr val="FF0000"/>
                </a:solidFill>
              </a:rPr>
              <a:t>Nem szemetelünk!</a:t>
            </a:r>
            <a:endParaRPr lang="hu-HU" sz="26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7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487502-A934-4C38-8E51-70229052E4DD}" type="datetime1">
              <a:rPr lang="hu-HU" noProof="0" smtClean="0"/>
              <a:t>2020. 04. 22.</a:t>
            </a:fld>
            <a:endParaRPr lang="hu-HU" noProof="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39" y="3636152"/>
            <a:ext cx="5284631" cy="29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u="sng" dirty="0" smtClean="0"/>
              <a:t>Felszabaduló </a:t>
            </a:r>
            <a:r>
              <a:rPr lang="hu-HU" sz="3600" b="1" u="sng" dirty="0"/>
              <a:t>gázok (metán, szén-dioxid, kén-dioxid</a:t>
            </a:r>
            <a:r>
              <a:rPr lang="hu-HU" sz="3600" b="1" u="sng" dirty="0" smtClean="0"/>
              <a:t>…)</a:t>
            </a:r>
            <a:endParaRPr lang="hu-HU" b="1" u="sng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/>
              <a:t>A felszabaduló gázok (pl.: metán, szén-dioxid, kén- dioxid…) miatt lett az </a:t>
            </a:r>
            <a:r>
              <a:rPr lang="hu-HU" sz="2600" b="1" dirty="0" smtClean="0"/>
              <a:t>ózonrétegben</a:t>
            </a:r>
            <a:r>
              <a:rPr lang="hu-HU" sz="2600" dirty="0" smtClean="0"/>
              <a:t> található </a:t>
            </a:r>
            <a:r>
              <a:rPr lang="hu-HU" sz="2600" b="1" dirty="0" smtClean="0"/>
              <a:t>ózonlyuk</a:t>
            </a:r>
            <a:r>
              <a:rPr lang="hu-HU" sz="2600" dirty="0" smtClean="0"/>
              <a:t>. E miatt történik a gleccserek olvadása, a klímaváltozás. Ez a legsúlyosabb veszély a Földnek. Ha az </a:t>
            </a:r>
            <a:r>
              <a:rPr lang="hu-HU" sz="2600" b="1" dirty="0" smtClean="0"/>
              <a:t>ózonlyuk</a:t>
            </a:r>
            <a:r>
              <a:rPr lang="hu-HU" sz="2600" dirty="0" smtClean="0"/>
              <a:t> nagyobb lesz a Föld nem lesz lakható!</a:t>
            </a:r>
          </a:p>
          <a:p>
            <a:pPr marL="0" indent="0">
              <a:buNone/>
            </a:pPr>
            <a:r>
              <a:rPr lang="hu-HU" sz="2600" dirty="0" smtClean="0"/>
              <a:t>Hogy ez ellen mit tehetünk?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FF0000"/>
                </a:solidFill>
              </a:rPr>
              <a:t>Nem égetünk el dolgokat feleslegesen</a:t>
            </a:r>
            <a:r>
              <a:rPr lang="hu-HU" sz="2600" dirty="0" smtClean="0">
                <a:solidFill>
                  <a:srgbClr val="FF0000"/>
                </a:solidFill>
              </a:rPr>
              <a:t>!</a:t>
            </a:r>
            <a:endParaRPr lang="hu-HU" sz="2600" dirty="0" smtClean="0"/>
          </a:p>
          <a:p>
            <a:pPr marL="0" indent="0">
              <a:buNone/>
            </a:pPr>
            <a:endParaRPr lang="hu-HU" sz="26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t>8</a:t>
            </a:fld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279218-6EE1-40BE-87E3-1921FE62ED2C}" type="datetime1">
              <a:rPr lang="hu-HU" noProof="0" smtClean="0"/>
              <a:t>2020. 04. 22.</a:t>
            </a:fld>
            <a:endParaRPr lang="hu-HU" noProof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88" y="4028582"/>
            <a:ext cx="3901227" cy="26008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18" y="4028582"/>
            <a:ext cx="3467757" cy="2600818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5764576" y="5140816"/>
            <a:ext cx="1339403" cy="376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51777" y="2663159"/>
            <a:ext cx="6949440" cy="1226262"/>
          </a:xfrm>
        </p:spPr>
        <p:txBody>
          <a:bodyPr rtlCol="0"/>
          <a:lstStyle/>
          <a:p>
            <a:pPr algn="ctr" rtl="0"/>
            <a:r>
              <a:rPr lang="hu-HU" dirty="0" smtClean="0"/>
              <a:t>A Föld napja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751777" y="4184157"/>
            <a:ext cx="6949440" cy="449523"/>
          </a:xfrm>
        </p:spPr>
        <p:txBody>
          <a:bodyPr rtlCol="0">
            <a:noAutofit/>
          </a:bodyPr>
          <a:lstStyle/>
          <a:p>
            <a:pPr algn="ctr" rtl="0"/>
            <a:r>
              <a:rPr lang="hu-HU" sz="3200" dirty="0" smtClean="0"/>
              <a:t>Segítsünk a Földön!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kológi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8_TF03098889.potx" id="{5CC6B5B3-DACA-47E7-B6B8-5C5DFB3F9642}" vid="{1C70118D-302F-42AB-9A64-59D1B02380B8}"/>
    </a:ext>
  </a:extLst>
</a:theme>
</file>

<file path=ppt/theme/theme2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Természettel és ökológiával kapcsolatos iskolai fényképbemutató</Template>
  <TotalTime>111</TotalTime>
  <Words>433</Words>
  <Application>Microsoft Office PowerPoint</Application>
  <PresentationFormat>Szélesvásznú</PresentationFormat>
  <Paragraphs>60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Corbel</vt:lpstr>
      <vt:lpstr>Ökológia 16x9</vt:lpstr>
      <vt:lpstr>A Föld üzeni ébresztő!</vt:lpstr>
      <vt:lpstr>A Földet fenyegető veszélyek</vt:lpstr>
      <vt:lpstr>Klímaváltozás</vt:lpstr>
      <vt:lpstr>Az (eső)erdők pusztulása</vt:lpstr>
      <vt:lpstr>A tengerek szennyezése</vt:lpstr>
      <vt:lpstr>A vízszintemelkedés, jéghegyek olvadása</vt:lpstr>
      <vt:lpstr>Környezetünk beszennyezése</vt:lpstr>
      <vt:lpstr>Felszabaduló gázok (metán, szén-dioxid, kén-dioxid…)</vt:lpstr>
      <vt:lpstr>A Föld napja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Föld üzeni ébresztő!</dc:title>
  <dc:creator>Windows-felhasználó</dc:creator>
  <cp:lastModifiedBy>Windows-felhasználó</cp:lastModifiedBy>
  <cp:revision>14</cp:revision>
  <dcterms:created xsi:type="dcterms:W3CDTF">2020-04-22T15:44:22Z</dcterms:created>
  <dcterms:modified xsi:type="dcterms:W3CDTF">2020-04-22T17:58:14Z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