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5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2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0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5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1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9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2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6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5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6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A138-8B01-4F17-B3DC-8D3A9CC0E27E}" type="datetimeFigureOut">
              <a:rPr lang="hu-HU" smtClean="0"/>
              <a:t>2021. 04. 24.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2421-6905-42A5-9F30-65E11E0EF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8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8/8d/Lenin_CL_Colou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Loudspeaker.svg&amp;filetimestamp=200607251358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4320" y="2636912"/>
            <a:ext cx="7772400" cy="1470025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FORRADALOM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OROSZORSZÁGBAN</a:t>
            </a: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1917. </a:t>
            </a:r>
            <a:b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FEBRUÁR-OKTÓBER</a:t>
            </a:r>
            <a:endParaRPr lang="hu-H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7" y="2738547"/>
            <a:ext cx="2095500" cy="2838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vidamrikkancs.com/wp-content/uploads/2011/09/Oroszorsz%C3%A1g-c%C3%ADme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98151"/>
            <a:ext cx="2088232" cy="2479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ájl:Lenin CL Colou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96544"/>
            <a:ext cx="1820167" cy="2743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6339" y="188640"/>
            <a:ext cx="658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Forradalom 1917. februárban</a:t>
            </a:r>
            <a:endParaRPr lang="hu-H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4652" y="13407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1917 februárjában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első világháború tragikus történései, a katonai összeomlás, a nép és a katonák elégedetlensége hatására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Oroszországban polgári demokratikus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forradalom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tört ki, megdöntötték a cári rendszert.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67944" y="4365104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újonnan felállt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ideiglenes kormánynak azonban kevesebb volt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tényleges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hatalma, mint a munkások, parasztok, katonák és matrózok közvetlenül választott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tanácsainak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szovjet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amelyek a városokban, gyárakban és laktanyákban működtek.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70" y="1187559"/>
            <a:ext cx="36195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322013" y="3840273"/>
            <a:ext cx="3454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Plakát a 1917-es forradalomról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34" y="3279760"/>
            <a:ext cx="2171510" cy="3243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-252536" y="4240383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A. F. Kerenszkij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 (1881 – 1970)</a:t>
            </a:r>
            <a:br>
              <a:rPr lang="hu-HU" sz="2000" dirty="0" smtClean="0"/>
            </a:br>
            <a:r>
              <a:rPr lang="hu-HU" sz="2000" dirty="0" smtClean="0"/>
              <a:t> orosz </a:t>
            </a:r>
            <a:br>
              <a:rPr lang="hu-HU" sz="2000" dirty="0" smtClean="0"/>
            </a:br>
            <a:r>
              <a:rPr lang="hu-HU" sz="2000" dirty="0" smtClean="0"/>
              <a:t>polgári politikus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907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825">
              <a:srgbClr val="C4D3EE"/>
            </a:gs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211818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szovjetek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megerősődésének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következtében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bolsevikok már nem támogatták az ideiglenes kormányt.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Július 3–4-én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bolsevikok puccskísérlete megbukott. Lenin Finnországba menekült. Trockijt bebörtönözték.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8962" y="280576"/>
            <a:ext cx="542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Monotype Corsiva" pitchFamily="66" charset="0"/>
              </a:rPr>
              <a:t>Bolsevik hatalomátvétel</a:t>
            </a:r>
            <a:endParaRPr lang="hu-H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Lekerekített téglalap feliratnak 3"/>
          <p:cNvSpPr/>
          <p:nvPr/>
        </p:nvSpPr>
        <p:spPr>
          <a:xfrm>
            <a:off x="5724128" y="280576"/>
            <a:ext cx="3312368" cy="1564248"/>
          </a:xfrm>
          <a:prstGeom prst="wedgeRoundRectCallout">
            <a:avLst>
              <a:gd name="adj1" fmla="val -131628"/>
              <a:gd name="adj2" fmla="val 73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A leninizmus (avagy másként bolsevizmus) ideológia, a marxizmus </a:t>
            </a:r>
            <a:br>
              <a:rPr lang="hu-HU" sz="2000" b="1" dirty="0" smtClean="0"/>
            </a:br>
            <a:r>
              <a:rPr lang="hu-HU" sz="2000" b="1" dirty="0" smtClean="0"/>
              <a:t>Vlagyimir Iljics Lenin általi továbbfejlesztése.</a:t>
            </a:r>
            <a:endParaRPr lang="hu-H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76" y="1988840"/>
            <a:ext cx="2592288" cy="2920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56822" y="4909484"/>
            <a:ext cx="304442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Vlagyimir Iljics Uljanov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hu-HU" sz="2000" b="1" dirty="0">
                <a:latin typeface="Arial" charset="0"/>
                <a:cs typeface="Arial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1870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1924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szovjet államférfi, 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Szovjetunió első vezetője,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marxista gondolkodó, 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leninizmus névadója </a:t>
            </a:r>
          </a:p>
        </p:txBody>
      </p:sp>
      <p:pic>
        <p:nvPicPr>
          <p:cNvPr id="3076" name="Picture 4" descr="Sound">
            <a:hlinkClick r:id="rId3" tooltip="Soun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-46038"/>
            <a:ext cx="142875" cy="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hu/thumb/8/8d/Trockij_es_Lenin_Petrograd.jpg/400px-Trockij_es_Lenin_Petrog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7" y="3160989"/>
            <a:ext cx="4367832" cy="32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31606" y="6382264"/>
            <a:ext cx="391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Lenin és Trockij katonák között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825">
              <a:srgbClr val="C4D3EE"/>
            </a:gs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896"/>
            <a:ext cx="3073774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95936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Lev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Davidovics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Trockij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(1879-1940)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zsidó származású orosz-szovjet marxista politikus, forradalmár,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Nagy Októberi Szocialista Forradalom egyik vezéralakja,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Vörös Hadsereg megalapítója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3212976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bolsevik párt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– a júliusi vereség ellenére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– katonailag jobban meg volt szervezve, mint az összes többi oroszországi politikai erő.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Ők rendelkeztek a legrégibb illegális múlttal és legnagyobb terrorista tapasztalattal.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44008" y="5013176"/>
            <a:ext cx="4283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bolsevik hatalomátvétel sikerét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– a politikai helyzet sajátosságai mellett –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több szerencsés véletlen is elősegítette, melyeket Lenin ügyesen ki tudott használni.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4" y="2784567"/>
            <a:ext cx="2812612" cy="2087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www.posztinfo.hu/upload/4/4fb7bb0e31a56ad54b4e704858a3a28c_1917len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0" y="4872150"/>
            <a:ext cx="2770133" cy="1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825">
              <a:srgbClr val="C4D3EE"/>
            </a:gs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6947" y="188640"/>
            <a:ext cx="83215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November 7-én történt</a:t>
            </a:r>
            <a:b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- Októberi Forradalom</a:t>
            </a:r>
            <a:endParaRPr lang="hu-H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7792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Oroszországban győzött a "Nagy Októberi Szocialista Forradalom"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pravoszláv időszámítás szerint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október 25-én -,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bolsevikok megdöntötték az ideiglenes kormányt.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67944" y="3933056"/>
            <a:ext cx="4933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Pétervárott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vette kezdetét a felkelés Trockij,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aki a bolsevista csapatok élén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megszállta a városba bevezető útvonalakat.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Vörös Gárda osztagai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körülzárták a kormány székhelyét, a Téli Palotát.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V.I.Lenin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 a megszállt Szmolnijból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irányította a forradalom további lépéseit. A.F. Kerenszkij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aki az ideiglenes kormány vezetője volt -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elmenekült.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szentpetervar.hu/wp-content/gallery/aurora/pantserkruiser_aur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33079"/>
            <a:ext cx="3060848" cy="204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297570" y="1779250"/>
            <a:ext cx="393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Auróra cirkáló-</a:t>
            </a:r>
            <a:b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forradalom jelképe</a:t>
            </a:r>
            <a:endParaRPr lang="hu-H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tortenelemklub.hu/galeries/3/1917-es%20forr%20Lenin%20T%C3%A9li%20Pal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4" y="3546203"/>
            <a:ext cx="371475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Szövegdoboz 5"/>
          <p:cNvSpPr txBox="1"/>
          <p:nvPr/>
        </p:nvSpPr>
        <p:spPr>
          <a:xfrm>
            <a:off x="260194" y="6150114"/>
            <a:ext cx="362861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Téli Palota ostroma</a:t>
            </a:r>
            <a:b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1917. október 25-én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825">
              <a:srgbClr val="C4D3EE"/>
            </a:gs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94847" y="749335"/>
            <a:ext cx="429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Téli Palotában rekedt miniszterek elutasították az ultimátumot,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így az Auróra cirkáló lövései jelt adtak az ostrom megkezdésére.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Még az esti órákban összeült a Szovjetek II. Összoroszországi Kongresszusa Lenin vezetésével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44358" y="39330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Kimondták, hogy minden hatalom a szovjetek kezébe megy át.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Dekrétumot adtak ki a hadviselő országoknak az azonnali békéről, valamint a földről, amely köztulajdonba megy át, és a parasztok rendelkezésére bocsátják. </a:t>
            </a:r>
          </a:p>
        </p:txBody>
      </p:sp>
      <p:pic>
        <p:nvPicPr>
          <p:cNvPr id="6146" name="Picture 2" descr="http://image.hotdog.hu/_data/members2/382/1246382/images/magazin/telopal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2" y="624170"/>
            <a:ext cx="4165614" cy="30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533494" y="766990"/>
            <a:ext cx="278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Téli Palota - napjainkban</a:t>
            </a:r>
            <a:endParaRPr lang="hu-HU" sz="2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148" name="Picture 4" descr="http://htka.hu/wp-content/uploads/2010/05/Aurora_N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239"/>
            <a:ext cx="4104456" cy="287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72446" y="3247272"/>
            <a:ext cx="366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Néva folyó és az Auróra cirkáló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41266" y="5825097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- napjainkban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825">
              <a:srgbClr val="C4D3EE"/>
            </a:gs>
            <a:gs pos="56650">
              <a:srgbClr val="C6D4EE"/>
            </a:gs>
            <a:gs pos="0">
              <a:srgbClr val="FFC0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5486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Megalakult az első szovjet kormány, a Népbiztosok Tanácsa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amely forradalmi rendelkezéseket hozott: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bevezette a nyolc órás munkaidőt, munkásellenőrzést az üzemekben, majd munkásigazgatást, elismerte a volt birodalom minden népének egyenjogúságát és teljes önrendelkezési jogát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valamint elismerte Finnország függetlenségét.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pload.wikimedia.org/wikipedia/commons/thumb/e/e3/%D0%A1%D0%BE%D0%B2%D0%B5%D1%82_%D0%BD%D0%B0%D1%80%D0%BE%D0%B4%D0%BD%D1%8B%D1%85_%D0%BA%D0%BE%D0%BC%D0%B8%D1%81%D1%81%D0%B0%D1%80%D0%BE%D0%B2_(%D0%9B%D0%B5%D0%BD%D0%B8%D0%BD,_%D0%A8%D1%82%D0%B5%D0%B9%D0%BD%D0%B1%D0%B5%D1%80%D0%B3,_%D0%9A%D0%BE%D0%BC%D0%BA%D0%BE%D0%B2,_%D0%91%D0%BE%D0%BD%D1%87-%D0%91%D1%80%D1%83%D0%B5%D0%B2%D0%B8%D1%87,_%D0%A2%D1%80%D1%83%D1%82%D0%BE%D0%B2%D1%81%D0%BA%D0%B8%D0%B9...),_1918.jpg/220px-%D0%A1%D0%BE%D0%B2%D0%B5%D1%82_%D0%BD%D0%B0%D1%80%D0%BE%D0%B4%D0%BD%D1%8B%D1%85_%D0%BA%D0%BE%D0%BC%D0%B8%D1%81%D1%81%D0%B0%D1%80%D0%BE%D0%B2_(%D0%9B%D0%B5%D0%BD%D0%B8%D0%BD,_%D0%A8%D1%82%D0%B5%D0%B9%D0%BD%D0%B1%D0%B5%D1%80%D0%B3,_%D0%9A%D0%BE%D0%BC%D0%BA%D0%BE%D0%B2,_%D0%91%D0%BE%D0%BD%D1%87-%D0%91%D1%80%D1%83%D0%B5%D0%B2%D0%B8%D1%87,_%D0%A2%D1%80%D1%83%D1%82%D0%BE%D0%B2%D1%81%D0%BA%D0%B8%D0%B9...),_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35" y="980728"/>
            <a:ext cx="379542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44008" y="3573016"/>
            <a:ext cx="4371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November 8-án hajnalra az egész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Téli Palota a forradalmárok felügyelete alá került, a minisztereket letartóztatták.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Lenint választották a Népbiztosok Tanácsának elnökévé.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55790" y="263691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z első szovjet kormány, </a:t>
            </a:r>
            <a:br>
              <a:rPr lang="hu-H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 Népbiztosok Tanácsa</a:t>
            </a:r>
            <a:endParaRPr lang="hu-HU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2" name="Picture 4" descr="http://estihirek.hu/cikkepek/mozaik2/soviet_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0337"/>
            <a:ext cx="4248132" cy="2882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62982" y="5445224"/>
            <a:ext cx="342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+mj-lt"/>
              </a:rPr>
              <a:t>Az emberek a szovjet kormány</a:t>
            </a:r>
            <a:br>
              <a:rPr lang="hu-H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hu-HU" sz="2000" b="1" dirty="0" smtClean="0">
                <a:solidFill>
                  <a:srgbClr val="002060"/>
                </a:solidFill>
                <a:latin typeface="+mj-lt"/>
              </a:rPr>
              <a:t> rendelkezéseit köszöntik</a:t>
            </a:r>
            <a:endParaRPr lang="hu-HU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4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565</Words>
  <Application>Microsoft Office PowerPoint</Application>
  <PresentationFormat>Diavetítés a képernyőre (4:3 oldalarány)</PresentationFormat>
  <Paragraphs>28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Office-téma</vt:lpstr>
      <vt:lpstr>FORRADALOM OROSZORSZÁGBAN             1917.  FEBRUÁR-OKTÓBER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FORRADALOM OROSZORSZÁGBAN      1917.  FEBRUÁR-OKTÓBER</dc:title>
  <dc:creator>Laptop 1</dc:creator>
  <cp:lastModifiedBy>Tikos Kálmán</cp:lastModifiedBy>
  <cp:revision>22</cp:revision>
  <dcterms:created xsi:type="dcterms:W3CDTF">2011-11-30T17:21:21Z</dcterms:created>
  <dcterms:modified xsi:type="dcterms:W3CDTF">2021-04-24T13:17:15Z</dcterms:modified>
</cp:coreProperties>
</file>