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Gótika XII.-XV. sz.   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51880" y="9600989"/>
            <a:ext cx="9190618" cy="1664967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Picture 2" descr="Képtalálatok a következőre: támív támpillé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08" y="122706"/>
            <a:ext cx="411479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ok a következőre: gótikus rózsaabl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07" y="4391025"/>
            <a:ext cx="5684149" cy="22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Építészet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dirty="0" smtClean="0"/>
              <a:t>A gótika Franciaországban született. </a:t>
            </a:r>
          </a:p>
          <a:p>
            <a:r>
              <a:rPr lang="hu-HU" sz="2000" dirty="0" smtClean="0"/>
              <a:t>Legjellegzetesebb alkotásai a katedrálisok, amelyek a középkor felhőkarcolói voltak.</a:t>
            </a:r>
          </a:p>
          <a:p>
            <a:r>
              <a:rPr lang="hu-HU" sz="2000" i="1" dirty="0" smtClean="0"/>
              <a:t>Jellemzőik: felfelé keskenyedő, csúcsíves formák, rózsa ablak, bélletes kapu, gazdag díszítés. Az épület külseje, olyan, mint a kőbe faragott csipke.</a:t>
            </a:r>
            <a:endParaRPr lang="hu-HU" sz="2000" i="1" dirty="0"/>
          </a:p>
        </p:txBody>
      </p:sp>
      <p:pic>
        <p:nvPicPr>
          <p:cNvPr id="1028" name="Picture 4" descr="Képtalálatok a következőre: gótikus katedrá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90" y="1570182"/>
            <a:ext cx="6889401" cy="5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hatalmas méret eléréséhez újításokra volt szükség: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5491" y="517236"/>
            <a:ext cx="4294909" cy="541895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u-HU" sz="2400" b="1" dirty="0" smtClean="0"/>
              <a:t>Bordás keresztboltozat</a:t>
            </a:r>
          </a:p>
          <a:p>
            <a:pPr marL="342900" indent="-342900">
              <a:buAutoNum type="arabicPeriod"/>
            </a:pPr>
            <a:endParaRPr lang="hu-HU" sz="2400" b="1" dirty="0"/>
          </a:p>
          <a:p>
            <a:pPr marL="342900" indent="-342900">
              <a:buAutoNum type="arabicPeriod"/>
            </a:pPr>
            <a:r>
              <a:rPr lang="hu-HU" sz="2400" b="1" dirty="0" smtClean="0"/>
              <a:t>Támpillér, támív</a:t>
            </a:r>
          </a:p>
          <a:p>
            <a:pPr marL="342900" indent="-342900">
              <a:buAutoNum type="arabicPeriod"/>
            </a:pPr>
            <a:endParaRPr lang="hu-HU" sz="2400" b="1" dirty="0"/>
          </a:p>
          <a:p>
            <a:pPr marL="342900" indent="-342900">
              <a:buAutoNum type="arabicPeriod"/>
            </a:pPr>
            <a:r>
              <a:rPr lang="hu-HU" sz="2400" b="1" dirty="0"/>
              <a:t>C</a:t>
            </a:r>
            <a:r>
              <a:rPr lang="hu-HU" sz="2400" b="1" dirty="0" smtClean="0"/>
              <a:t>súcsív</a:t>
            </a:r>
            <a:endParaRPr lang="hu-HU" sz="2400" b="1" dirty="0"/>
          </a:p>
        </p:txBody>
      </p:sp>
      <p:pic>
        <p:nvPicPr>
          <p:cNvPr id="2050" name="Picture 2" descr="Képtalálatok a következőre: bordás keresztboltoz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82" y="2070158"/>
            <a:ext cx="3507786" cy="26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ok a következőre: támív támpillé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04" y="3226713"/>
            <a:ext cx="4215779" cy="31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ok a következőre: gótikus csúcsí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74" y="3716064"/>
            <a:ext cx="1710716" cy="29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boltozatot a pillérkötegek tartják.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2" y="1699491"/>
            <a:ext cx="3790078" cy="250305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falaknak nincs tartó szerepe, vékonyak. Hatalmas színes üvegablakok díszítik az épületet.</a:t>
            </a:r>
          </a:p>
          <a:p>
            <a:r>
              <a:rPr lang="hu-HU" sz="2000" dirty="0" smtClean="0"/>
              <a:t>A kőrácsos ablakot </a:t>
            </a:r>
            <a:r>
              <a:rPr lang="hu-HU" sz="2000" b="1" dirty="0" err="1" smtClean="0"/>
              <a:t>mérműves</a:t>
            </a:r>
            <a:r>
              <a:rPr lang="hu-HU" sz="2000" b="1" dirty="0" smtClean="0"/>
              <a:t> ablaknak</a:t>
            </a:r>
            <a:r>
              <a:rPr lang="hu-HU" sz="2000" dirty="0" smtClean="0"/>
              <a:t> nevezzük.</a:t>
            </a:r>
            <a:endParaRPr lang="hu-HU" sz="2000" dirty="0"/>
          </a:p>
        </p:txBody>
      </p:sp>
      <p:pic>
        <p:nvPicPr>
          <p:cNvPr id="4098" name="Picture 2" descr="Képtalálatok a következőre: gótikus üvegabl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4" y="2336800"/>
            <a:ext cx="6320898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éptalálatok a következőre: mérműves abl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Képtalálatok a következőre: mérműves ablak"/>
          <p:cNvSpPr>
            <a:spLocks noChangeAspect="1" noChangeArrowheads="1"/>
          </p:cNvSpPr>
          <p:nvPr/>
        </p:nvSpPr>
        <p:spPr bwMode="auto">
          <a:xfrm>
            <a:off x="307975" y="7937"/>
            <a:ext cx="1326861" cy="13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Képtalálatok a következőre: mérműves abla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8" name="Picture 12" descr="Képtalálatok a következőre: mérműves abl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87544"/>
            <a:ext cx="1902690" cy="24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Jellegzetes épületek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06350" y="1579419"/>
            <a:ext cx="4472327" cy="96981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      </a:t>
            </a:r>
            <a:r>
              <a:rPr lang="hu-HU" sz="2800" dirty="0" err="1" smtClean="0"/>
              <a:t>Notre</a:t>
            </a:r>
            <a:r>
              <a:rPr lang="hu-HU" sz="2800" dirty="0" smtClean="0"/>
              <a:t> Dame (Párizs)</a:t>
            </a:r>
            <a:endParaRPr lang="hu-HU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20154" y="1468582"/>
            <a:ext cx="4474028" cy="1459345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Mátyás templom (Budapest)</a:t>
            </a:r>
            <a:endParaRPr lang="hu-HU" sz="2800" dirty="0"/>
          </a:p>
        </p:txBody>
      </p:sp>
      <p:pic>
        <p:nvPicPr>
          <p:cNvPr id="5122" name="Picture 2" descr="Képtalálatok a következőre: notre da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4" y="2549236"/>
            <a:ext cx="3078379" cy="40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ok a következőre: mátyás templ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54" y="3191911"/>
            <a:ext cx="4362655" cy="33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Szobrászat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7018" y="1681017"/>
            <a:ext cx="4710546" cy="5224963"/>
          </a:xfrm>
        </p:spPr>
        <p:txBody>
          <a:bodyPr>
            <a:noAutofit/>
          </a:bodyPr>
          <a:lstStyle/>
          <a:p>
            <a:r>
              <a:rPr lang="hu-HU" sz="2000" dirty="0" smtClean="0"/>
              <a:t>A szobrászat feladata kezdetben csak az épületek díszítése. Ezért  a szobrok nem körbejárhatók. Vagy dombormű formájában jelennek meg, vagy szorosan a fal mellé vannak állítva.</a:t>
            </a:r>
            <a:br>
              <a:rPr lang="hu-HU" sz="2000" dirty="0" smtClean="0"/>
            </a:br>
            <a:r>
              <a:rPr lang="hu-HU" sz="2000" dirty="0" smtClean="0"/>
              <a:t>A gótikában történik meg a nagy lépés. A szobrok függetlenednek az építészettől </a:t>
            </a:r>
          </a:p>
          <a:p>
            <a:r>
              <a:rPr lang="hu-HU" sz="2000" dirty="0" smtClean="0"/>
              <a:t>A minden oldalról megtekinthető szobrot körplasztikának hívjuk. </a:t>
            </a:r>
            <a:br>
              <a:rPr lang="hu-HU" sz="2000" dirty="0" smtClean="0"/>
            </a:br>
            <a:endParaRPr lang="hu-HU" sz="2000" dirty="0" smtClean="0"/>
          </a:p>
          <a:p>
            <a:r>
              <a:rPr lang="hu-HU" sz="2000" dirty="0" smtClean="0"/>
              <a:t>Kolozsváron található</a:t>
            </a:r>
            <a:br>
              <a:rPr lang="hu-HU" sz="2000" dirty="0" smtClean="0"/>
            </a:br>
            <a:r>
              <a:rPr lang="hu-HU" sz="2000" dirty="0" smtClean="0"/>
              <a:t> a </a:t>
            </a:r>
            <a:r>
              <a:rPr lang="hu-HU" sz="2000" b="1" dirty="0" smtClean="0"/>
              <a:t>Szent György és a sárkány </a:t>
            </a:r>
            <a:r>
              <a:rPr lang="hu-HU" sz="2000" dirty="0" smtClean="0"/>
              <a:t>című szobor, mely fontos lépés a fejlődésben.</a:t>
            </a:r>
            <a:br>
              <a:rPr lang="hu-HU" sz="2000" dirty="0" smtClean="0"/>
            </a:br>
            <a:endParaRPr lang="hu-HU" sz="2000" dirty="0"/>
          </a:p>
        </p:txBody>
      </p:sp>
      <p:pic>
        <p:nvPicPr>
          <p:cNvPr id="1026" name="Picture 2" descr="Képtalálatok a következőre: szent györgy és a sárkány szob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68" y="1293697"/>
            <a:ext cx="4915038" cy="53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ok a következőre: gótikus szobrász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71" y="875268"/>
            <a:ext cx="1610749" cy="24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346</TotalTime>
  <Words>138</Words>
  <Application>Microsoft Office PowerPoint</Application>
  <PresentationFormat>Szélesvásznú</PresentationFormat>
  <Paragraphs>21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Gótika XII.-XV. sz.    </vt:lpstr>
      <vt:lpstr>Építészet</vt:lpstr>
      <vt:lpstr>A hatalmas méret eléréséhez újításokra volt szükség:</vt:lpstr>
      <vt:lpstr>A boltozatot a pillérkötegek tartják.</vt:lpstr>
      <vt:lpstr>Jellegzetes épületek</vt:lpstr>
      <vt:lpstr>Szobrászat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Gótika XII.-XV. sz.</dc:title>
  <dc:creator>Jánosiné Nyul Katalin</dc:creator>
  <cp:lastModifiedBy>Tikos Kálmán</cp:lastModifiedBy>
  <cp:revision>36</cp:revision>
  <dcterms:created xsi:type="dcterms:W3CDTF">2020-03-18T20:48:55Z</dcterms:created>
  <dcterms:modified xsi:type="dcterms:W3CDTF">2020-03-21T21:03:32Z</dcterms:modified>
  <cp:contentStatus/>
</cp:coreProperties>
</file>