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0" r:id="rId3"/>
    <p:sldId id="321" r:id="rId4"/>
    <p:sldId id="322" r:id="rId5"/>
    <p:sldId id="323" r:id="rId6"/>
    <p:sldId id="324" r:id="rId7"/>
    <p:sldId id="325" r:id="rId8"/>
    <p:sldId id="32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42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58" d="100"/>
          <a:sy n="58" d="100"/>
        </p:scale>
        <p:origin x="15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2021. 04. 19.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62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2021. 04. 19.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40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2021. 04. 19.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16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2021. 04. 19.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2021. 04. 19.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806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2021. 04. 19.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80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2021. 04. 19.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216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2021. 04. 19.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812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2021. 04. 19.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658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2021. 04. 19.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20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2021. 04. 19.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4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D9CE5-7642-47E6-A65B-79C895A92CA7}" type="datetimeFigureOut">
              <a:rPr lang="hu-HU" smtClean="0"/>
              <a:t>2021. 04. 19.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472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 flipH="1">
            <a:off x="477670" y="2415654"/>
            <a:ext cx="797029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MAGYARORSZÁG A SZOVJET TÁBORBAN</a:t>
            </a:r>
          </a:p>
          <a:p>
            <a:pPr algn="ctr"/>
            <a:r>
              <a:rPr lang="hu-H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1945 - 1990</a:t>
            </a:r>
            <a:endParaRPr lang="hu-H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4" y="118659"/>
            <a:ext cx="1754211" cy="254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s://upload.wikimedia.org/wikipedia/en/4/4b/Mkp-sdunificationcong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47" y="22440"/>
            <a:ext cx="1801172" cy="2516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tatic.origos.hu/s/partners/foto/img/201404-romok/01-02-erzsebethid-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70" y="118659"/>
            <a:ext cx="3484491" cy="2324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mult-kor.hu/image/article/main/.630x1260/435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45" y="70550"/>
            <a:ext cx="3985145" cy="2296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tatic.keptelenseg.hu/p/0a69b9d1714617e6cc42ed0bf31af3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70" y="5199796"/>
            <a:ext cx="3545147" cy="1658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mek.oszk.hu/01900/01906/html/cd9/kepek/tortenelem/to281sztal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4" y="4281370"/>
            <a:ext cx="1992930" cy="25495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pinteraukcioshaz.hu/images/201111/20111107_7198-324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79" y="4200856"/>
            <a:ext cx="2029240" cy="26301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hir.ma/wp-content/uploads/2013/08/1F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70" y="5164633"/>
            <a:ext cx="3971499" cy="175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94" y="5125448"/>
            <a:ext cx="4271749" cy="1836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536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21225" y="103239"/>
            <a:ext cx="71945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Kádár reformjai </a:t>
            </a:r>
          </a:p>
          <a:p>
            <a:r>
              <a:rPr lang="hu-H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és rendszerének válsága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12685" y="1814052"/>
            <a:ext cx="4844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Kádár-rendszer alapvonásai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98205" y="2408489"/>
            <a:ext cx="43507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Kádár rendszere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nemcsak Rákosi diktatúrájához képest mutatott új vonásokat, hanem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gyökeresen eltért a többi szocialista országétól is.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Kádár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tudta: nem kockáztathatja meg egy újabb felkelés kitörését.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Úgy vélte, hogy ha biztosítja az életszínvonal növekedését az emberek elfogadják a szocialista rendszert. 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 politika hosszú időn át sikeresen működött.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80" y="2478425"/>
            <a:ext cx="4133268" cy="2713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91" y="2289860"/>
            <a:ext cx="4493018" cy="3090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/>
          <p:cNvSpPr/>
          <p:nvPr/>
        </p:nvSpPr>
        <p:spPr>
          <a:xfrm>
            <a:off x="4572000" y="5262649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Kádár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János a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Népfront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választási nagygyűlésén. </a:t>
            </a:r>
            <a:endParaRPr lang="hu-H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parlamenti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választásokon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továbbra is csak a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Népfront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Így a párt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jelöltjei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indulhattak.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8843" y="5865556"/>
            <a:ext cx="4710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életszínvonal növeléséhez korszerű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ezőgazdasági termelésre is szükség volt.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39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2232" y="206477"/>
            <a:ext cx="88047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Kádár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személyisége is eltért Rákosiétól. Tanulatlan,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egyszerű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ember volt, aki elutasította a személyi kultuszt.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követelte meg a társadalom tagjaitól, hogy folyamatosan hitet tegyenek a marxizmus elvei mellett.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Ezt fejezte ki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,,aki nincs ellenünk, az velünk van'' jelszó is.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Mindössze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néhány olyan kérdés volt, amit szóba sem lehetett hozni.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Ilyen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 pl. a szovjet csapatok kivonása, 1956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forradalmi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jellege és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többpártrendszer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 descr="http://www.dehir.hu/wp-content/uploads/trabant0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74" y="2247948"/>
            <a:ext cx="5818331" cy="3111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909880" y="5379085"/>
            <a:ext cx="6112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Egyre többen vásárolhattak autót.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Igaz, hogy éveket kellett várni „álmaink” járgányára.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Szüleink és nagyszüleink még úgy tudták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 Trabanttal szállni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élvezet.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mult-kor.hu/image/article/index/20.%20szazad/balat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204" y="2212259"/>
            <a:ext cx="2997194" cy="314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81116" y="2453246"/>
            <a:ext cx="30716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rendszer lehetővé tette</a:t>
            </a:r>
          </a:p>
          <a:p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lakosság számára a </a:t>
            </a:r>
          </a:p>
          <a:p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nyaralást Balaton mellett.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fortepan_50288_resiz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366" y="2247947"/>
            <a:ext cx="3124120" cy="3085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15341" y="3786059"/>
            <a:ext cx="24450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Egyre többen tudtak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kisebb – nagyobb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yaralót építeni.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hunhir.info/kepek/szabadnak_szulettem/mobil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59" y="2132985"/>
            <a:ext cx="6053475" cy="3179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10716" y="5052081"/>
            <a:ext cx="27991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korabeli fiatalok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egismerkedhettek a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yugati országokban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lő társaik életstílusával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zenéjével.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51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68710" y="84611"/>
            <a:ext cx="2843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puha diktatúra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47484" y="877181"/>
            <a:ext cx="5761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Kádár egyszemélyi vezető volt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meghallgatta ugyan mások véleményét is, de ő hozta meg a döntéseket.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Uralma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ugyanúgy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diktatúra volt, mint Rákosié, bár kevésbé elnyomó jellegű.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Ezért nevezik puha diktatúrának.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büntette például a rendszert kritizáló viccek terjesztését sem.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nyugati sajtó emiatt hívta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hazánkat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kommunista tábor legvidámabb barakkjának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rendszer ellen nyíltan feltépőket azonban üldözték, börtönbe zárták.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Folyamatosan működtek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ÁVH helyébe lépő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állambiztonsági szervek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amelyek az emberi jogokat semmibe véve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megfigyelték a társadalmat.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 ember telefonját, lakását lehallgatták, leveleit felbontották.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Másokat megzsaroltak, hogy jelentéseket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írjanak barátaikról, munkatársaikról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940" y="243407"/>
            <a:ext cx="3058079" cy="640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6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45692" y="117988"/>
            <a:ext cx="477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új gazdaságpolitika sikerei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03604" y="641208"/>
            <a:ext cx="54597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gazdasági téren is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keleti blokk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több országától eltérő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politikát folytatott.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Kezdetben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csak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mezőgazdaságra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jellemző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parasztokat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érdekeltté tették a termelésben.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Például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háztáji gazdaság keretében saját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maguk művelhettek meg egy kisebb földterületet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melynek </a:t>
            </a:r>
            <a:r>
              <a:rPr lang="hu-HU" sz="2000" dirty="0"/>
              <a:t>termésével ők rendelkeztek. </a:t>
            </a:r>
            <a:r>
              <a:rPr lang="hu-HU" sz="2000" dirty="0" smtClean="0"/>
              <a:t>Szabadon </a:t>
            </a:r>
            <a:r>
              <a:rPr lang="hu-HU" sz="2000" dirty="0"/>
              <a:t>tarthattak állatokat is. </a:t>
            </a:r>
            <a:endParaRPr lang="hu-HU" sz="2000" dirty="0" smtClean="0"/>
          </a:p>
          <a:p>
            <a:r>
              <a:rPr lang="hu-HU" sz="2000" dirty="0" smtClean="0"/>
              <a:t>A </a:t>
            </a:r>
            <a:r>
              <a:rPr lang="hu-HU" sz="2000" dirty="0"/>
              <a:t>reformok következtében gyorsan nőtt a mezőgazdasági termelés. </a:t>
            </a:r>
            <a:endParaRPr lang="hu-HU" sz="2000" dirty="0" smtClean="0"/>
          </a:p>
        </p:txBody>
      </p:sp>
      <p:sp>
        <p:nvSpPr>
          <p:cNvPr id="5" name="Téglalap 4"/>
          <p:cNvSpPr/>
          <p:nvPr/>
        </p:nvSpPr>
        <p:spPr>
          <a:xfrm>
            <a:off x="3303640" y="3380125"/>
            <a:ext cx="56928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mezőgazdaság sikereinek hatására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1968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-tól átfogó reformokat vezettek be.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Ezvolt az „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új gazdasági mechanizmus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Ennek lényege, hogy bár a központi tervek fennmaradtak, de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vállalatok nagyobb önállóságot kaptak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korábbinál.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Meghatározhatták például, milyen termékeket állítanak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elő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reform révén a termelés és a külkereskedelem is fejlődött.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Egyre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 árut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szállítottak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nyugati országokba.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042" y="769742"/>
            <a:ext cx="3554476" cy="1456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/>
          <p:cNvSpPr/>
          <p:nvPr/>
        </p:nvSpPr>
        <p:spPr>
          <a:xfrm>
            <a:off x="4572000" y="222625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/>
              <a:t>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háztáji gazdaság részesedése a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művelt területből,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illetve a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mezőgazdasági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termelésből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1965-ben.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osszkep.hu/wp-content/uploads/2016/06/fortepan_56280_videot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96" y="3864631"/>
            <a:ext cx="2893557" cy="2285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41548" y="6150114"/>
            <a:ext cx="3058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Orion gyárban televízókat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yártanak.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9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0219" y="176981"/>
            <a:ext cx="7250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reformok megtorpanása a hetvenes években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395019" y="399567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hosszú távon súlyos hibának bizonyult.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Újra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központi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tervekben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előirt, gyakran korszerűtlen termékek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gyártását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erőltették,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amelyek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nyugaton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eladhatatlanok voltak. Ráadásul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1973-as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olajárrobbanás következtében jelentősen nőttek az energiaárak.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külföldről behozott olajért tehát még több árut kellett volna eladnunk.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80219" y="829149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reformnak azonban számos ellenzője volt a párton belül.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Ők balról, sztálinista módon támadták a reformot.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 a véleményük, hogy az új gazdasági mechanizmus eltávolodást jelent a szocializmustól.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Kádár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mindig is a reformerek és a sztálinisták között egyensúlyozott.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utóbbiak fellépése miatt néhány év elteltével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leállította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reformokat. </a:t>
            </a:r>
          </a:p>
        </p:txBody>
      </p:sp>
      <p:pic>
        <p:nvPicPr>
          <p:cNvPr id="3074" name="Picture 2" descr="http://ocdn.eu/images/pulscms/NzY7MDA_/a7ac9ae5d3d6825f73fd82f9e3474d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8" y="3938736"/>
            <a:ext cx="3273848" cy="2447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07752" y="6150114"/>
            <a:ext cx="3736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olajválság nemcsak hazánkat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rintette súlyosan.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Kocsmabelső 1983-ban. Az 1970-es évek végére mintegy 70 ezer kisiparos és -kereskedő működött Magyarországon, utóbbiak közé tartoztak az italkimérők is. Számukra az engedélyt 1949-től 1970-ig a Belkereskedelmi Minisztérium adta ki, később átkerült a helyi tanácsokhoz ez a jog. Amíg Budapesten döntöttek, a legtöbbször a megbízható káderek előtt volt nyitva a lehtőség, a decentralizálás után lazult valamit a rendszer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03" y="829149"/>
            <a:ext cx="3588124" cy="2371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uspokladanyanno.hu/wp-content/uploads/2014/09/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022" y="664949"/>
            <a:ext cx="3950800" cy="2565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852219" y="3090208"/>
            <a:ext cx="4102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gazdasági válság és az ország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énzügyi csődje ellenére igyekezett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fenntartani az elért életszínvonalat.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91728" y="325022"/>
            <a:ext cx="46068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gazdaságválságba jutott.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életszínvonalat csak nyugati kölcsönök felvételével sikerült megőrizni.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Néhány év alatt hazánk adóssága a tízszeresére nőtt.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ország a pénzügyi csőd szélére került.</a:t>
            </a:r>
          </a:p>
        </p:txBody>
      </p:sp>
      <p:pic>
        <p:nvPicPr>
          <p:cNvPr id="4098" name="Picture 2" descr="http://www.lakaskultura.hu/lapokkepek/kepgaleria/25000/25815_kanizsai_butorgyar_70_es_eve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58" y="197859"/>
            <a:ext cx="3751644" cy="2501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112379" y="2698955"/>
            <a:ext cx="3437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 átlagosan berendezett szóba 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1970 – es évekből.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91728" y="2868232"/>
            <a:ext cx="63674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Újabb reformok </a:t>
            </a:r>
          </a:p>
          <a:p>
            <a:r>
              <a:rPr lang="hu-HU" sz="2800" b="1" dirty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és válság a nyolcvanas években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26535" y="398641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70-es évek végén a pénzügyi válság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 eladósodás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kezelése újra szükségessé tette a reformokat.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legfontosabb változás az volt, hogy lehetővé tették az ún. második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gazdaság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működését.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azt jelentette, hogy a hivatalos munkaidő után az emberek saját üzemük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gépeivel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tovább dolgozhattak.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66" y="3886254"/>
            <a:ext cx="2691616" cy="2905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/>
          <p:cNvSpPr/>
          <p:nvPr/>
        </p:nvSpPr>
        <p:spPr>
          <a:xfrm>
            <a:off x="4199184" y="5072887"/>
            <a:ext cx="20778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államadósság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növekedése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2671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91729" y="258207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így megtermelt jövedelem pedig nem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vállalatot, hanem őket gazdagította.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Ezzel újra megjelent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magántulajdonú termelés és a piacgazdaság csírája hazánkban.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rendszer természetesen nem volt összeegyeztethető a marxista-leninista elvekkel.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Kádár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azt remélte,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így továbbra is biztosíthat ő lesz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életszínvonal emelése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reformokat azonban már túl későn vezették be.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gazdaság egyensúlyát továbbra is csak nyugati kölcsönökkel lehetett fenntartani.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Kádár-rendszer az adósság csapdájába került.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Újabb hiteleket ugyanis csak akkor kaphatott az ország, ha megfelel a Nyugat elvárásainak. Ezért nem mertek kemény kézzel fellépni a szerveződő ellenzékkel szemben sem.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92" y="198144"/>
            <a:ext cx="4507569" cy="2868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4447961" y="299134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/>
              <a:t> 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Kádár-rendszer nyugati elfogadottságát jelzi, hogy 1978-ban visszakaptuk az USA-tól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második világháború végén a nyilasok által elhurcolt nemzeti ereklyéinket.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27" y="4600484"/>
            <a:ext cx="1547612" cy="223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églalap 7"/>
          <p:cNvSpPr/>
          <p:nvPr/>
        </p:nvSpPr>
        <p:spPr>
          <a:xfrm>
            <a:off x="6000052" y="4622560"/>
            <a:ext cx="2890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életszínvonal-politika </a:t>
            </a:r>
            <a:endParaRPr lang="hu-H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csődjét </a:t>
            </a:r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jelezték </a:t>
            </a:r>
            <a:endParaRPr lang="hu-H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állandó áremelések is.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Ludas Matyi a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orszak elfogadott és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edvelt szatirikus 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etilapja volt.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2693</TotalTime>
  <Words>889</Words>
  <Application>Microsoft Office PowerPoint</Application>
  <PresentationFormat>Diavetítés a képernyőre (4:3 oldalarány)</PresentationFormat>
  <Paragraphs>102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Tikos Kálmán</dc:creator>
  <cp:lastModifiedBy>Tikos Kálmán</cp:lastModifiedBy>
  <cp:revision>297</cp:revision>
  <dcterms:created xsi:type="dcterms:W3CDTF">2016-07-18T11:45:32Z</dcterms:created>
  <dcterms:modified xsi:type="dcterms:W3CDTF">2021-04-19T16:17:25Z</dcterms:modified>
</cp:coreProperties>
</file>