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67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5422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343" autoAdjust="0"/>
  </p:normalViewPr>
  <p:slideViewPr>
    <p:cSldViewPr snapToGrid="0">
      <p:cViewPr varScale="1">
        <p:scale>
          <a:sx n="58" d="100"/>
          <a:sy n="58" d="100"/>
        </p:scale>
        <p:origin x="15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562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404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164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05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6806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0809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216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8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658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3207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7490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D9CE5-7642-47E6-A65B-79C895A92CA7}" type="datetimeFigureOut">
              <a:rPr lang="hu-HU" smtClean="0"/>
              <a:t>2020. 05. 01.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8D5D2-1A56-4B5B-A22C-183FF85629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472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 flipH="1">
            <a:off x="477670" y="2415654"/>
            <a:ext cx="79702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A SZOVJET TÁBORBAN</a:t>
            </a:r>
          </a:p>
          <a:p>
            <a:pPr algn="ctr"/>
            <a:r>
              <a:rPr lang="hu-H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1945 - 1990</a:t>
            </a:r>
            <a:endParaRPr lang="hu-H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954" y="118659"/>
            <a:ext cx="1754211" cy="254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40" name="Picture 16" descr="https://upload.wikimedia.org/wikipedia/en/4/4b/Mkp-sdunificationcongr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47" y="22440"/>
            <a:ext cx="1801172" cy="2516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origos.hu/s/partners/foto/img/201404-romok/01-02-erzsebethid-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118659"/>
            <a:ext cx="3484491" cy="23241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mult-kor.hu/image/article/main/.630x1260/4356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245" y="70550"/>
            <a:ext cx="3985145" cy="2296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static.keptelenseg.hu/p/0a69b9d1714617e6cc42ed0bf31af3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570" y="5199796"/>
            <a:ext cx="3545147" cy="1658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mek.oszk.hu/01900/01906/html/cd9/kepek/tortenelem/to281sztal1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54" y="4281370"/>
            <a:ext cx="1992930" cy="25495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pinteraukcioshaz.hu/images/201111/20111107_7198-324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279" y="4200856"/>
            <a:ext cx="2029240" cy="26301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hir.ma/wp-content/uploads/2013/08/1F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0370" y="5164633"/>
            <a:ext cx="3971499" cy="17581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294" y="5125448"/>
            <a:ext cx="4271749" cy="1836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536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90" y="258899"/>
            <a:ext cx="8478086" cy="253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25" y="2973095"/>
            <a:ext cx="8478086" cy="3700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5952253" y="2228022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1817426" y="2270988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7" name="Téglalap 6"/>
          <p:cNvSpPr/>
          <p:nvPr/>
        </p:nvSpPr>
        <p:spPr>
          <a:xfrm>
            <a:off x="6796585" y="2243842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8" name="Téglalap 7"/>
          <p:cNvSpPr/>
          <p:nvPr/>
        </p:nvSpPr>
        <p:spPr>
          <a:xfrm>
            <a:off x="2422922" y="2239849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9" name="Téglalap 8"/>
          <p:cNvSpPr/>
          <p:nvPr/>
        </p:nvSpPr>
        <p:spPr>
          <a:xfrm>
            <a:off x="3104420" y="2239849"/>
            <a:ext cx="477671" cy="4096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10" name="Téglalap 9"/>
          <p:cNvSpPr/>
          <p:nvPr/>
        </p:nvSpPr>
        <p:spPr>
          <a:xfrm>
            <a:off x="968989" y="4125265"/>
            <a:ext cx="3166281" cy="5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Az a). a kommunista párté.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968989" y="4526155"/>
            <a:ext cx="3166281" cy="5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hu-H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). a kisgazdáké.</a:t>
            </a:r>
            <a:endParaRPr lang="hu-H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30541" y="5347495"/>
            <a:ext cx="3895992" cy="5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sarló és kalapács a kommunista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630540" y="5775384"/>
            <a:ext cx="8135035" cy="505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hu-HU" sz="20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árt jelképe. A földjén álló paraszt ember a kisgazdáké.</a:t>
            </a:r>
            <a:endParaRPr lang="hu-HU" sz="20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4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3773" y="122829"/>
            <a:ext cx="6851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Magyarország </a:t>
            </a:r>
            <a:r>
              <a:rPr lang="hu-HU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szovjetizálása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 flipH="1">
            <a:off x="332322" y="1050878"/>
            <a:ext cx="250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párizsi béke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81886" y="1671150"/>
            <a:ext cx="57092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háborús vereség ellenére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magyar közvélemény abban bízott, hogy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országhatárait a párizsi békekonferencia Trianonnál igazságosabban húzza meg.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Abban reménykedtek, 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határok mentén élő magyarlakta területeket visszacsatolják hazánkhoz.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Ugyanakkor intőjel volt, hogy a fegyverszünet előírta: az 1938-1941 közötti területgyarapítások érvénytelenek.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Végül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február 10-én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Párizsban aláírták a békeszerződést. </a:t>
            </a:r>
            <a:endParaRPr lang="hu-HU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egy ponton módosították a trianoni határokat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ráadásul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ott is hazánk rovására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Pozsonytól délre három falut át kellett adnunk Csehszlovákiának. 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780" y="716759"/>
            <a:ext cx="3214444" cy="3273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images.slideplayer.hu/7/1971985/slides/slide_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780" y="4168833"/>
            <a:ext cx="3313611" cy="2483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13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04830" y="243335"/>
            <a:ext cx="446383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háborúban okozott károk miatt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jóvátételt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kellett fizetnünk a Szovjetunió, Csehszlovákia és Jugoszlávia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javára.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szovjet csapatoknak a békekötés után el kellett volna hagyniuk Magyarországot. Mivel azonban Ausztriában maradtak szovjet katonák, ezért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szerződés lehetővé tette,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hogy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továbbra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állomásozzanak hazánkban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megszállók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050" name="Picture 2" descr="http://m.blog.hu/ha/hadtorteneti/image/2012/febru%C3%A1r/p%C3%A1riz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67" y="243335"/>
            <a:ext cx="4191000" cy="27728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009174" y="3016154"/>
            <a:ext cx="38074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békeszerződés aláírása Párizsban.</a:t>
            </a:r>
          </a:p>
          <a:p>
            <a:pPr algn="ctr"/>
            <a:r>
              <a:rPr lang="hu-HU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Látsz olyan történelmi személyt, akit</a:t>
            </a:r>
          </a:p>
          <a:p>
            <a:pPr algn="ctr"/>
            <a:r>
              <a:rPr lang="hu-HU" b="1" dirty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hu-HU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elismersz a képen?</a:t>
            </a:r>
            <a:endParaRPr lang="hu-HU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 flipH="1">
            <a:off x="441504" y="3725353"/>
            <a:ext cx="3202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„Szalámitaktika”</a:t>
            </a:r>
            <a:endParaRPr lang="hu-H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3485962" y="4157758"/>
            <a:ext cx="54872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Miután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Magyar Kommunista Párt (MKP)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hatalmat demokratikus úton nem tudta megszerezni, más módszerekhez folyamodott. Első fontos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célja azvolt, hogy felmorzsolja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(vagy ahogyan vezetője, Rákosi Mátyás fogalmazott; ,,felszeletelje'')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kisgazdapártot. Ez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volt a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szalámitaktika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melynek során újabb és újabb kisgazdákat vádoltak meg hazaárulással és demokrácia ellenességgel.</a:t>
            </a:r>
            <a:endParaRPr lang="hu-HU" sz="2000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22" y="4443697"/>
            <a:ext cx="2902197" cy="210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77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66131" y="166513"/>
            <a:ext cx="48244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kommunisták hatalmas tüntetéseken és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újságok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hasábjain követelték az ,,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árulók” eltávolítását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nyomásnak a kisgazdák nem tudtak ellenállni: a megvádolt politikusokat sorra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kizárták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pártból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Később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más kisgazda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vezetőket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koholt vádak alapján perbe fogtak.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609" y="0"/>
            <a:ext cx="4046651" cy="5098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églalap 3"/>
          <p:cNvSpPr/>
          <p:nvPr/>
        </p:nvSpPr>
        <p:spPr>
          <a:xfrm>
            <a:off x="143392" y="5098534"/>
            <a:ext cx="88778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1941 májusában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megvádolták Nagy Ferencet is, aki kénytelen volt lemondani a miniszterelnökségről.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új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kormányt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ismét egy kisgazda politikus alakította meg. ő azonban valójában együttműködött a kommunista párttal, ugyanis az MKP-nak minden pártban voltak beépített emberei.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0" y="2721490"/>
            <a:ext cx="3336879" cy="2377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zövegdoboz 5"/>
          <p:cNvSpPr txBox="1"/>
          <p:nvPr/>
        </p:nvSpPr>
        <p:spPr>
          <a:xfrm>
            <a:off x="3457731" y="3289110"/>
            <a:ext cx="17940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megszálló</a:t>
            </a:r>
            <a:b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szovjet csapatok</a:t>
            </a:r>
            <a:b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hazánkban.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466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259" y="4143843"/>
            <a:ext cx="1790700" cy="2552700"/>
          </a:xfrm>
          <a:prstGeom prst="rect">
            <a:avLst/>
          </a:prstGeom>
        </p:spPr>
      </p:pic>
      <p:sp>
        <p:nvSpPr>
          <p:cNvPr id="2" name="Szövegdoboz 1"/>
          <p:cNvSpPr txBox="1"/>
          <p:nvPr/>
        </p:nvSpPr>
        <p:spPr>
          <a:xfrm>
            <a:off x="150125" y="218364"/>
            <a:ext cx="7042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„kékcédulás” választás és következményei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34369" y="1064232"/>
            <a:ext cx="524756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1947 augusztusára ú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választásokat írtak ki.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1945-östől eltérően ezen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számos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visszaélés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történt.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Például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választók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sszeírásakor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jobboldalinak tartott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személyeket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helyütt ,,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kifelejtették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 a listából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kommunisták nem riadtak vissza a választási csalásoktól sem.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törvény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lehetővé tette, hogy a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lakóhelytől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távol is lehessen szavazni.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Erre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célra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alkalmazták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ún.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cédulákat.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kommunista teherautóval járt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faluról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falura,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hamis kék cédulákkal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több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helyen is szavazott.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Ennek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ellenére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alig ért el jobb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eredményt,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 1945-ben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azonban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MKP már a legerősebb párt lett a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parlamentben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hiszen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kisgazdapártot sikerült f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eldarabolnia.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1934" y="741584"/>
            <a:ext cx="3357350" cy="27498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4572000" y="336834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országgyűlési képviselők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pártok szerinti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megoszlása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1947-es választás után.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dunaharasztima.hu/wp-content/uploads/2010/08/k%C3%A9kc%C3%A9dul%C3%A1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97" y="3918562"/>
            <a:ext cx="3598771" cy="2939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8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72955" y="232012"/>
            <a:ext cx="49566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egypártrendszer kialakítása</a:t>
            </a:r>
            <a:endParaRPr lang="hu-HU" sz="2800" b="1" dirty="0">
              <a:solidFill>
                <a:srgbClr val="3654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183037" y="4182998"/>
            <a:ext cx="48381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Előbb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számos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„jobboldalinak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''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bélyegzett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politikust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kizáratott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pártból, </a:t>
            </a:r>
            <a:r>
              <a:rPr lang="hu-H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majd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1948-ban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MKP és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szociáldemokrata párt egyesült. Megalakult a Magyar Dolgozók Pártja (MDP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hu-H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amelynek vezetője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lett.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Ezzel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lépéssel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szociáldemokrata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pártot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gyakorlatilag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egsemmisítették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églalap 3"/>
          <p:cNvSpPr/>
          <p:nvPr/>
        </p:nvSpPr>
        <p:spPr>
          <a:xfrm>
            <a:off x="10371" y="869639"/>
            <a:ext cx="507696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Bár a kommunisták csaltak a választásokon‚ mégis ők vádoltak meg másokat visszaélésekkel.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Sikerült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elérniük, hogy az egyik legjelentősebb ellenzéki párt képviselőit kizárják a parlamentből.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látva a többi párt sem mert fellépni az 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MKP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növekvő hatalmával szemben.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ezután saját legközelebbi szövetségesei, a szociáldemokraták ellen indított támadást. 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754" y="755231"/>
            <a:ext cx="4059936" cy="264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5289777" y="3422260"/>
            <a:ext cx="308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Korabeli karikatúra </a:t>
            </a:r>
            <a:r>
              <a:rPr lang="hu-H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MDP </a:t>
            </a:r>
            <a:endParaRPr lang="hu-H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megalakulása alkalmából.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A kép forrása: int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269" y="3731961"/>
            <a:ext cx="3656329" cy="21937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71736" y="5883369"/>
            <a:ext cx="39100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két párt vezetői láthatóak a középpontban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Szakasits Árpád és Rákosi Mátyás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93427" y="17308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követően a demokratikus pártok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összefogásának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ürügyével a kommunisták létrehozták az ún. </a:t>
            </a:r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Népfrontot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Ebben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csak 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MDP-vel együttműködő erők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vehettek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részt. </a:t>
            </a:r>
          </a:p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1949-es választásokon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már csak a Népfrontra lehetett szavazni.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MDP-t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kivéve az összes párt tevékenysége lassan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megszűnt,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kialakult az egypártrendszer.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27" y="173083"/>
            <a:ext cx="4118234" cy="2761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5187530" y="2934269"/>
            <a:ext cx="347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Életkép az 1949-es választásokról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flipH="1">
            <a:off x="523391" y="3650958"/>
            <a:ext cx="2056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rgbClr val="3654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pártállam</a:t>
            </a:r>
            <a:endParaRPr lang="hu-HU" sz="2800" b="1" dirty="0">
              <a:solidFill>
                <a:srgbClr val="3654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411661" y="365095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1949 nyarán az országgyűlés elfogadta Magyarország első írott alkotmányát.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elvileg megerősítette a demokratikus berendezkedést.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gyakorlatban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viszont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országgyűlés teljesen jelentéktelenné vált.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Évente csak néhány napot ülésezett, és szerepe csupán az volt, hogy az MDP javaslataira automatikusan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rábólintson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Átalakították a közigazgatást is. 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27" y="4168688"/>
            <a:ext cx="1907434" cy="2652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Szövegdoboz 8"/>
          <p:cNvSpPr txBox="1"/>
          <p:nvPr/>
        </p:nvSpPr>
        <p:spPr>
          <a:xfrm>
            <a:off x="2362848" y="4653887"/>
            <a:ext cx="18868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Egy plakát korszakunkból, mely az új alkotmányt is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„népszerűsíti.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78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84244" y="194313"/>
            <a:ext cx="4960961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városokban és a falvakban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önkormányzatok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helyett 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szovjet mintára tanácsokat hoztak 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létre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Ezek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szintén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párt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utasításait hajtották végre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országot az immár egyedüli párt, az MDP irányította.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párt hozott meg minden döntést (a politikai perekben még a bírósági ítéleteket is), az állami szervek pedig csak végrehajtottak azokat.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párt és az állam összeolvadt.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Ezt a helyzetet nevezzük pártállami berendezkedésnek.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legfontosabb döntéseket az MDP Politikai Bizottsága hozta meg. </a:t>
            </a:r>
          </a:p>
          <a:p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Ennek tagjai közül is kiemelkedtek azok, akik a háború után tértek haza Moszkvából.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Rákosi Mátyás a párt </a:t>
            </a:r>
            <a:r>
              <a:rPr lang="hu-H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főtitkáraként</a:t>
            </a:r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korlátlan hatalmat élvezett. </a:t>
            </a:r>
          </a:p>
          <a:p>
            <a:r>
              <a:rPr lang="hu-H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Mellette Gerő Ernőnek volt a legnagyobb befolyása</a:t>
            </a:r>
            <a:r>
              <a:rPr lang="hu-H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70" y="194313"/>
            <a:ext cx="3851209" cy="25488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zövegdoboz 4"/>
          <p:cNvSpPr txBox="1"/>
          <p:nvPr/>
        </p:nvSpPr>
        <p:spPr>
          <a:xfrm>
            <a:off x="5545682" y="2743200"/>
            <a:ext cx="29547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pártállam legfőbb vezetői 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40-es évek végén.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435748" y="2197690"/>
            <a:ext cx="18149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Rákosi Mátyás</a:t>
            </a:r>
            <a:endParaRPr lang="hu-H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224107" y="194313"/>
            <a:ext cx="1502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Rajk László</a:t>
            </a:r>
            <a:endParaRPr lang="hu-H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250668" y="1551359"/>
            <a:ext cx="1359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Gerő Ernő</a:t>
            </a:r>
            <a:endParaRPr lang="hu-HU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cdn04.rtl.hu/010/119/172550_image_10119204_16-9?size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0" y="3621433"/>
            <a:ext cx="4000511" cy="2250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/>
          <p:cNvSpPr txBox="1"/>
          <p:nvPr/>
        </p:nvSpPr>
        <p:spPr>
          <a:xfrm>
            <a:off x="5049670" y="5871721"/>
            <a:ext cx="4046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1950-es évek jellemző autói,</a:t>
            </a:r>
          </a:p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melyek jelképezték a hatalom erejét is. 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 flipH="1">
            <a:off x="455151" y="136478"/>
            <a:ext cx="3284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42" y="943466"/>
            <a:ext cx="8748989" cy="5525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Ellipszis 4"/>
          <p:cNvSpPr/>
          <p:nvPr/>
        </p:nvSpPr>
        <p:spPr>
          <a:xfrm>
            <a:off x="627797" y="3482326"/>
            <a:ext cx="332322" cy="448229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2097318" y="4408227"/>
            <a:ext cx="1897039" cy="53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kisgazdapárt 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860437" y="4408227"/>
            <a:ext cx="2669414" cy="53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kommunista párt 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257161" y="4958126"/>
            <a:ext cx="2494767" cy="5965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demokrata néppárt 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793958" y="5829869"/>
            <a:ext cx="7735893" cy="532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kommunista párt, a parasztpárt és más egyéb pártok </a:t>
            </a:r>
            <a:endParaRPr lang="hu-H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2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2693</TotalTime>
  <Words>882</Words>
  <Application>Microsoft Office PowerPoint</Application>
  <PresentationFormat>Diavetítés a képernyőre (4:3 oldalarány)</PresentationFormat>
  <Paragraphs>88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Tikos Kálmán</dc:creator>
  <cp:lastModifiedBy>Tikos Kálmán</cp:lastModifiedBy>
  <cp:revision>297</cp:revision>
  <dcterms:created xsi:type="dcterms:W3CDTF">2016-07-18T11:45:32Z</dcterms:created>
  <dcterms:modified xsi:type="dcterms:W3CDTF">2020-05-01T10:34:22Z</dcterms:modified>
</cp:coreProperties>
</file>