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477670" y="2415654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4" y="118659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7" y="22440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118659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70550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5199796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4" y="4281370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94" y="5125448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0" y="168675"/>
            <a:ext cx="8546071" cy="646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Egyenes összekötő 3"/>
          <p:cNvCxnSpPr/>
          <p:nvPr/>
        </p:nvCxnSpPr>
        <p:spPr>
          <a:xfrm flipV="1">
            <a:off x="3082412" y="1504335"/>
            <a:ext cx="4365523" cy="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flipV="1">
            <a:off x="2084438" y="1799303"/>
            <a:ext cx="4803059" cy="491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5515895" y="2099188"/>
            <a:ext cx="3052918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521109" y="2344994"/>
            <a:ext cx="599768" cy="491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1150372" y="2566219"/>
            <a:ext cx="2861189" cy="1966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V="1">
            <a:off x="4358904" y="3215148"/>
            <a:ext cx="4209909" cy="491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870154" y="3647523"/>
            <a:ext cx="7433187" cy="376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Kisgazdapárt nyerte a választásokat.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870154" y="4018691"/>
            <a:ext cx="7433187" cy="376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Hazánk államformája köztársaság lett.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936521" y="4455980"/>
            <a:ext cx="7433187" cy="376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 befolyása, megszállása alatt állt az ország.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936521" y="4877170"/>
            <a:ext cx="7433187" cy="376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nehézipart és a vaskohászatot fejlesztették.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936521" y="5249937"/>
            <a:ext cx="7433187" cy="376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Imrét nevezték ki miniszterelnöknek.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3465871" y="1185277"/>
            <a:ext cx="324464" cy="40472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4495636" y="1494133"/>
            <a:ext cx="324464" cy="40472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6946491" y="1478404"/>
            <a:ext cx="1161123" cy="3209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6205762" y="2279608"/>
            <a:ext cx="324464" cy="40472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3682061" y="5730852"/>
            <a:ext cx="1833834" cy="404721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kommunista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6273780" y="5741547"/>
            <a:ext cx="1833834" cy="404721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államformája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924231" y="6193516"/>
            <a:ext cx="1833834" cy="404721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kisgazdákat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3682061" y="6193515"/>
            <a:ext cx="1833834" cy="404721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világháborúra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074633" y="2877912"/>
            <a:ext cx="324464" cy="40472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6367994" y="6198378"/>
            <a:ext cx="1833834" cy="404721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nevezték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7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2233" y="31948"/>
            <a:ext cx="6011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Megtorlás és konszolidáció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2452" y="1106129"/>
            <a:ext cx="389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fegyvertelen ellenállás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168146" y="4284023"/>
            <a:ext cx="49758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munkástanácsokat még a forradalom napjaiban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választották meg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 gyárak dolgozói a munkahelyeiken.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vették át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irányítását.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küldötteiből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városi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megyei munkástanácsok is alakultak.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Kádár-kormány eleinte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tárgyalni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kényszerült velük.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62233" y="177174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 beavatkozás nem jelentette az ellenállás azonnali megtörését.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munkabeszüntetések és a tüntetések még hónapokig lehetetlenné tették a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Kádár-kormány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döntéseinek végrehajtását.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ellenállás legfontosabb központjai a munkástanácsok és az értelmiség szervezetei voltak.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33" y="752058"/>
            <a:ext cx="4209104" cy="281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4572000" y="33687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Budapesten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jelentős tüntetés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zajlott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december 4-én a megszállás után egy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hónappal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http://talita.hu/wp-content/uploads/2012/02/disszidens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6" y="4284023"/>
            <a:ext cx="3618988" cy="2385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72665" y="4384461"/>
            <a:ext cx="316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forradalom leverése után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94570" y="5825466"/>
            <a:ext cx="3107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öbb, mint 200 ezer ember </a:t>
            </a:r>
          </a:p>
          <a:p>
            <a:pPr algn="ctr"/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hagyta el az országot.</a:t>
            </a:r>
            <a:endParaRPr lang="hu-H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5972" y="49761"/>
            <a:ext cx="54517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értelmiség röplapokkal,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engedély nélkül kiadott újságokkal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tüntetések szervezésével fejezte ki tiltakozását.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szervezetet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létrehoztak a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Kádár-kormány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elleni küzdelem érdekében.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legjelentősebb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élén a híres zeneszerző, Kodály Zoltán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végén a szovjetek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elrabolták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jugoszláv követségről Nagy Imrét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társait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hatására újabb hatalmas sztrájkhullám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kezdődött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elején végül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ellenállást irányitó szervezeteket,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a városi és megyei munkástanácsokat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kormány betiltotta.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fokozatosan felszámolták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üzemi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munkástanácsokat is.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65" y="0"/>
            <a:ext cx="3308752" cy="661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rewrite.origos.hu/s/img/i/1205/20120523-kadar-janos-magyar-kommunistak-eskutete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17" y="4618275"/>
            <a:ext cx="3275686" cy="2183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est.hu/kepek/215/film/215865_film_1956_a_salgotarjani_sortuz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63" y="4424686"/>
            <a:ext cx="3306217" cy="237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49111" y="4764740"/>
            <a:ext cx="2177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Megalakul a párt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egyveres testülete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munkásőrség.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5903952"/>
            <a:ext cx="2475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salgótarjáni sortűz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elyszíne.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33836" y="147485"/>
            <a:ext cx="2029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megtorlás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6981" y="84678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MSZMP vezetése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elején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ellenforradalommá minősítette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előző hónapok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eseményeit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követően még keményebben léptek fel az ellenállókkal szemben.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ellenállás megtörését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szovjet csapatok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mellett az ú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pufajkások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végezték.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Gúnynevüket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általuk viselt orosz kabátról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kapták.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Soraikban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szép számmal voltak korábbi ÁVH-sok is.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Egységeik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fegyvertelen tüntetők közé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lőttek,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ezek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sortüzek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áldozatot követeltek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1" y="409095"/>
            <a:ext cx="4236488" cy="277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5251110" y="3155112"/>
            <a:ext cx="3232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pufajkások egy alakulata </a:t>
            </a:r>
            <a:endParaRPr lang="hu-H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kiképzés közben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6" name="Picture 4" descr="http://kep.index.hu/1/0/880/8808/88081/8808187_df24b0c11e571042c775ef949d3acce5_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49" y="3862998"/>
            <a:ext cx="3586552" cy="2921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42" y="3817072"/>
            <a:ext cx="4031148" cy="296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147987" y="5177854"/>
            <a:ext cx="4925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Biszku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Béla 1957-ben belügyminiszter volt.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képen Kádár János társaságában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parlamentben.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21481" y="6252327"/>
            <a:ext cx="3978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Napjainkban bírósági tárgyalásán.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3375" y="13954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pufajkások a forradalom számos résztvevőjét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felelősségre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vonták.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Áldozataikat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sokszor olyan brutálisan megverték, hogy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bántalmazásba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bele is haltak.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akik féltek a hatalom bosszújától, vagy egyszerűen csak nem akartak többé diktatúrában élni, tömegesen távoztak Nyugatra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Ausztrián és Jugoszlávián keresztül.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hét alatt körülbelül 200 ezer ember hagyta el az országot.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07" y="772271"/>
            <a:ext cx="4033931" cy="273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370437" y="3689048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Imre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bíróság előtt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,,Az ítéletet igazságtalannak 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tartom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nép majd felment 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súlyos vádak 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alól. Kegyelmet nem 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kérek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." mondta 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ítélet után.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1958. 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únius 16-án felakasztották.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m.cdn.blog.hu/ha/hagyodosszie/image/Nagy_Imre_kivegz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75" y="542614"/>
            <a:ext cx="4188793" cy="2979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zalatajkiado.hu/online_cikk/borbiro-piroska-sirja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8639" y="-168241"/>
            <a:ext cx="3097161" cy="437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370437" y="5479277"/>
            <a:ext cx="4821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rendszerváltás idején a 80-as évek végén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megkeresték a néhai miniszterelnök sírját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static.promenad.hu/article/12/96/55/27d4aaba50ec58efa30d349557c63fc2_norm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56" y="417369"/>
            <a:ext cx="4499922" cy="3271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74266" y="5833220"/>
            <a:ext cx="3869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 1989. június 16-án óriási tömeg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elött újra temették másik három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1956-os mártírral együtt.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http://www.honvedelem.hu/files/9/20528/nagy_imre_teme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0" y="3889275"/>
            <a:ext cx="3752365" cy="1943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2735" y="147484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megkezdődtek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letartóztatások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perek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amelyek elsősorban a megtorlást és az elrettentést szolgálták.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eljárások ugyanolyan törvénytelenek voltak, mint a Rákosi-diktatúra perei.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Eltérés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azonban, hogy Kádár csak azokra sújtott le, akik valóban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veszélyt jelentettek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kormányára.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legsúlyosabb ítéleteket a fegyveres felkelők kapták: őket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többnyire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kivégezték.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Holttestüket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titokban földelték el, megtagadva tőlük még a végtisztességet is.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politikai vezető pedig súlyos börtönbüntetést kapott.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Éveken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 folyamatosan működött a ,,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pergyár”.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Összesen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huszonkétezer embert ítéltek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többszáz főt pedig kivégeztek. </a:t>
            </a:r>
          </a:p>
        </p:txBody>
      </p:sp>
      <p:pic>
        <p:nvPicPr>
          <p:cNvPr id="5126" name="Picture 6" descr="http://static.origos.hu/s/img/i/1205/20120518-kadar-janos-az-mszmp-fotitkar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88" y="147484"/>
            <a:ext cx="2808851" cy="3687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191432" y="3834827"/>
            <a:ext cx="34068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b="1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János</a:t>
            </a:r>
          </a:p>
          <a:p>
            <a:pPr algn="ctr"/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(1912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1989)</a:t>
            </a:r>
          </a:p>
          <a:p>
            <a:pPr algn="ct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 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kommunista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politikus.</a:t>
            </a:r>
          </a:p>
        </p:txBody>
      </p:sp>
      <p:sp>
        <p:nvSpPr>
          <p:cNvPr id="4" name="Téglalap 3"/>
          <p:cNvSpPr/>
          <p:nvPr/>
        </p:nvSpPr>
        <p:spPr>
          <a:xfrm>
            <a:off x="4704735" y="48197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a 20. századi magyar történelem egyik meghatározó alakja.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Személye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nevéhez köthető politika, a kádárizmus 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avagy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„gulyáskommunizmus”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éles viták tárgya Magyarországon</a:t>
            </a:r>
          </a:p>
        </p:txBody>
      </p:sp>
    </p:spTree>
    <p:extLst>
      <p:ext uri="{BB962C8B-B14F-4D97-AF65-F5344CB8AC3E}">
        <p14:creationId xmlns:p14="http://schemas.microsoft.com/office/powerpoint/2010/main" val="13547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3962" y="147484"/>
            <a:ext cx="389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társadalom megtörése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55811" y="3569110"/>
            <a:ext cx="50439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Mindezek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hatására már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1957. május 1-jét is sikerült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látványos felvonulással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„rendbontások”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nélkül ünnepelni.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termelőszövetkezetek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zöme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 végén felbomlott.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Rákosihoz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hasonlóan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is meghirdette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kollektivizálás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programját.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év alatt sikerült a parasztokat a szövetkezetekbe kényszerítenie.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nem olyan brutális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eszközökkel történt,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 Rákosi idején.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55994"/>
            <a:ext cx="56043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megtorlás nagymértékű volt ugyan, de a társadalom zömét nem érintette.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Sőt,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tudatosan arra törekedett, hogy a többséget gyorsan maga mellé állítsa. Intézkedéseivel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kifejezésre juttatta, hogy a rendszer elfogadásáért cserébe anyagi jólétet, folyamatosan emelkedő életszínvonalat biztosít.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Megemelték például a béreket, csökkentették az árakat.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mezőgazdaságban eltörölték a beszolgáltatási rendszert.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343"/>
            <a:ext cx="3778829" cy="28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0" y="3840803"/>
            <a:ext cx="4026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Mintha semmi nem történt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volna fél évvel 1957. május 1. elött. </a:t>
            </a:r>
          </a:p>
        </p:txBody>
      </p:sp>
      <p:pic>
        <p:nvPicPr>
          <p:cNvPr id="6146" name="Picture 2" descr="http://galeria.index.hu/belfold/2009/06/29/kadar_janos_1/2931214_2cfbebf2767543c353d9e3dbe6073083_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79" y="409094"/>
            <a:ext cx="3237611" cy="2365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ult-kor.hu/image/article/main/.630x1260/447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29" y="147484"/>
            <a:ext cx="3783187" cy="2713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5178753" y="2909313"/>
            <a:ext cx="3852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Ezen a napon közvetített az MTV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először a felvonulásról.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6150" name="Picture 6" descr="https://upload.wikimedia.org/wikipedia/commons/f/fc/Elindul_az_MTV_1957_majus_1_tv-kozveti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63" y="147484"/>
            <a:ext cx="3935642" cy="2898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5141" y="176980"/>
            <a:ext cx="4396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rendszer megszilárdulása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4690" y="818645"/>
            <a:ext cx="457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1960-as évek elején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lezárult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konszolidáció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folyamata.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legtöbb 56-os elítéltet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szabadlábra helyezték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 lépésével Kádár nemzetközi téren 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megszilárdította helyzetét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az ENSZ is levette napirendjéről a ''magyar kérdést''.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MSZMP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fokozatosan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eltávolodott a sztálinizmustól.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Elítélő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határozatot hoztak a Rákosi-korszak koncepciós pereiről.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MDP egykori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vezetőit,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Rákosit és Gerőt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kizárták a pártból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változások jeleként azt 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kimondták, hogy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„aki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ellenünk, az velünk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van”.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kevesebb szó esett a kommunizmusról,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célkitűzés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immár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szocializmus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építése”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lett.</a:t>
            </a:r>
          </a:p>
        </p:txBody>
      </p:sp>
      <p:pic>
        <p:nvPicPr>
          <p:cNvPr id="7170" name="Picture 2" descr="http://www.bkv.hu/upload/M_tiny/Image/BKV_tarsasag/buszanemzetin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36" y="176980"/>
            <a:ext cx="4168289" cy="2750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917807" y="2927902"/>
            <a:ext cx="385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Pillanatképek az 1960-as évekből.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regifotok.hu/sites/default/files/styles/original/public/field/image/lakotelep001_2.jpg?itok=kkfpOoQ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36" y="3468044"/>
            <a:ext cx="3236743" cy="3290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.blog.hu/bu/budapest-anno/image/Deli_palyaudvar_60_as_ev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36" y="36948"/>
            <a:ext cx="4168289" cy="2890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egykor.hu/images/2010/original/budapest-tejivas-a-korteren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6" y="3398362"/>
            <a:ext cx="4003667" cy="3459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m.blog.hu/re/retro-szolnok/image/balaton-retr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6" y="3398362"/>
            <a:ext cx="4003667" cy="3468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fortepan.hu/_photo/display/205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40" y="0"/>
            <a:ext cx="4402736" cy="2926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8709" y="191729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9" y="942964"/>
            <a:ext cx="8461721" cy="298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1312607" y="3318387"/>
            <a:ext cx="471948" cy="427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004187" y="3333135"/>
            <a:ext cx="471948" cy="427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902543" y="3318387"/>
            <a:ext cx="471948" cy="427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695768" y="3318387"/>
            <a:ext cx="560438" cy="427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492480" y="3318387"/>
            <a:ext cx="471948" cy="427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397113" y="3318387"/>
            <a:ext cx="471948" cy="427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720845" y="3333135"/>
            <a:ext cx="471948" cy="427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3" y="4200247"/>
            <a:ext cx="8412607" cy="201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llipszis 11"/>
          <p:cNvSpPr/>
          <p:nvPr/>
        </p:nvSpPr>
        <p:spPr>
          <a:xfrm>
            <a:off x="4720845" y="4625516"/>
            <a:ext cx="457200" cy="433180"/>
          </a:xfrm>
          <a:prstGeom prst="ellipse">
            <a:avLst/>
          </a:prstGeom>
          <a:noFill/>
          <a:ln w="31750">
            <a:solidFill>
              <a:srgbClr val="365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803789" y="5309419"/>
            <a:ext cx="7794521" cy="402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ellenségeket, hanem „szövetségeseket” keres, akik segítik a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03788" y="5711558"/>
            <a:ext cx="7794521" cy="402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endszer elfogadtatását, konszolidációját.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2693</TotalTime>
  <Words>911</Words>
  <Application>Microsoft Office PowerPoint</Application>
  <PresentationFormat>Diavetítés a képernyőre (4:3 oldalarány)</PresentationFormat>
  <Paragraphs>111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297</cp:revision>
  <dcterms:created xsi:type="dcterms:W3CDTF">2016-07-18T11:45:32Z</dcterms:created>
  <dcterms:modified xsi:type="dcterms:W3CDTF">2020-05-24T09:08:03Z</dcterms:modified>
</cp:coreProperties>
</file>