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5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6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35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160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73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4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50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1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3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3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2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5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09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55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1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2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2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6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071717-CC64-244C-9ABF-4178DC912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 Föld napja </a:t>
            </a:r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7C671E2-7108-BC40-8625-C306BC14A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2020.április.22.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349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9DCEA1-366A-6545-B963-06ADA460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víz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652E61-B022-814B-AFAC-9D90BD912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49" y="1920875"/>
            <a:ext cx="11549616" cy="4572000"/>
          </a:xfrm>
        </p:spPr>
        <p:txBody>
          <a:bodyPr>
            <a:normAutofit/>
          </a:bodyPr>
          <a:lstStyle/>
          <a:p>
            <a:r>
              <a:rPr lang="en-US"/>
              <a:t>A v</a:t>
            </a:r>
            <a:r>
              <a:rPr lang="hu-HU"/>
              <a:t>íz</a:t>
            </a:r>
            <a:r>
              <a:rPr lang="en-US"/>
              <a:t>et sokszor el pazaroljuk feleslegesen, szennyezük és ezáltal lehet  hogy  más él</a:t>
            </a:r>
            <a:r>
              <a:rPr lang="hu-HU"/>
              <a:t>őlények életétt veszélyeztetjük.</a:t>
            </a:r>
            <a:endParaRPr lang="en-US"/>
          </a:p>
          <a:p>
            <a:r>
              <a:rPr lang="en-US"/>
              <a:t>A v</a:t>
            </a:r>
            <a:r>
              <a:rPr lang="hu-HU"/>
              <a:t>í</a:t>
            </a:r>
            <a:r>
              <a:rPr lang="en-US"/>
              <a:t>zek tisztántartása fontos a környezetvédelem és a mi egészségünk szempontjából. </a:t>
            </a:r>
          </a:p>
          <a:p>
            <a:r>
              <a:rPr lang="en-US"/>
              <a:t>Nem szabad szennyezet v</a:t>
            </a:r>
            <a:r>
              <a:rPr lang="hu-HU"/>
              <a:t>í</a:t>
            </a:r>
            <a:r>
              <a:rPr lang="en-US"/>
              <a:t>zzel öntözni a gyümölcsöket, zöldségeket mert  korókoz</a:t>
            </a:r>
            <a:r>
              <a:rPr lang="hu-HU"/>
              <a:t>ó</a:t>
            </a:r>
            <a:r>
              <a:rPr lang="en-US"/>
              <a:t>k vannak benne. </a:t>
            </a:r>
          </a:p>
          <a:p>
            <a:r>
              <a:rPr lang="en-US"/>
              <a:t>Szintén veszélyes lehet, a természetben található víz ami szemmel láthatólag tisztának látszik és ezt használjuk edények tisztitására, </a:t>
            </a:r>
            <a:r>
              <a:rPr lang="hu-HU"/>
              <a:t>fürdőzésre hol nem tudjuk milyen eredetű szennyvíz került bele.</a:t>
            </a:r>
          </a:p>
          <a:p>
            <a:r>
              <a:rPr lang="hu-HU"/>
              <a:t>Sose öntsünk háztartási vagy vegyi hulladékot a folyóba, ne öntözünk ismeretlen eredetű és összetételű vízzel, valamint kerüljük az ismeretlen helyeken való fürdőzést.</a:t>
            </a:r>
            <a:endParaRPr lang="en-US"/>
          </a:p>
          <a:p>
            <a:endParaRPr lang="en-US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499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A09804-3423-194D-B08E-A6EEAAE6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 klímaváltozás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F054F8-67AB-D049-BD44-07B04150A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825625"/>
            <a:ext cx="10925175" cy="3338286"/>
          </a:xfrm>
        </p:spPr>
        <p:txBody>
          <a:bodyPr/>
          <a:lstStyle/>
          <a:p>
            <a:r>
              <a:rPr lang="hu-HU"/>
              <a:t>A globális felmelegedés mértéke az üvegházhatású gázok ( szén-dioxid és egyéb káros anyagok) kibocsátásának csökkentésével mérsékelhető.</a:t>
            </a:r>
          </a:p>
          <a:p>
            <a:r>
              <a:rPr lang="hu-HU"/>
              <a:t>A felmelegedés árt az embereknek, állatoknak és a környezetnek is.</a:t>
            </a:r>
          </a:p>
          <a:p>
            <a:r>
              <a:rPr lang="hu-HU"/>
              <a:t>Ami ezt még fokozza az ipari kibocsátások, közlekedési gázok, épületek és a háztartások kibocsátásá. </a:t>
            </a:r>
          </a:p>
          <a:p>
            <a:r>
              <a:rPr lang="hu-HU"/>
              <a:t>Ennek következménye hogy olvad a hó és a jég.</a:t>
            </a:r>
          </a:p>
          <a:p>
            <a:endParaRPr lang="hu-HU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489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EE4109-0465-C74C-911F-86BB569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 talajszennyezés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2931BF-513B-ED49-8E5E-E1C4BC4EF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88" y="1825625"/>
            <a:ext cx="11722396" cy="4667250"/>
          </a:xfrm>
        </p:spPr>
        <p:txBody>
          <a:bodyPr>
            <a:normAutofit/>
          </a:bodyPr>
          <a:lstStyle/>
          <a:p>
            <a:r>
              <a:rPr lang="hu-HU"/>
              <a:t>A környezet szennyezés egyik fajtája, a vízszennyezés is okozhatja a talaj minőségének romlását.</a:t>
            </a:r>
          </a:p>
          <a:p>
            <a:r>
              <a:rPr lang="hu-HU"/>
              <a:t>Leggyakoribb forrásai a szennyezésnek: hulladékok, szemetek, rovarirtó szerek, növényvédőszerek, műtrágya és a nitrogén.</a:t>
            </a:r>
          </a:p>
          <a:p>
            <a:r>
              <a:rPr lang="hu-HU"/>
              <a:t>A talajszennyezés fő forrásai az ólom, higany, cink, kadmium és még hasonló típusúak.</a:t>
            </a:r>
          </a:p>
          <a:p>
            <a:r>
              <a:rPr lang="hu-HU"/>
              <a:t>Ha nem tartják be a környezetvédelmi előírásokat, akkor veszélyes anyagok (mérgek, nehézfémek) szivárognak a talajba.</a:t>
            </a:r>
          </a:p>
          <a:p>
            <a:r>
              <a:rPr lang="hu-HU"/>
              <a:t>A talajszennyezést még fokozzák: hulladék tárolók bezárása, erdőirtás, talajerozió, növényvédő szerek és a műtrágyák.</a:t>
            </a:r>
          </a:p>
        </p:txBody>
      </p:sp>
    </p:spTree>
    <p:extLst>
      <p:ext uri="{BB962C8B-B14F-4D97-AF65-F5344CB8AC3E}">
        <p14:creationId xmlns:p14="http://schemas.microsoft.com/office/powerpoint/2010/main" val="339060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AC888C-1883-8A4F-903F-78A9CEA1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 levegőszennyezés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61F24A-A9BB-9540-A9EF-9373D4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523" y="1825625"/>
            <a:ext cx="11589489" cy="3450782"/>
          </a:xfrm>
        </p:spPr>
        <p:txBody>
          <a:bodyPr/>
          <a:lstStyle/>
          <a:p>
            <a:r>
              <a:rPr lang="hu-HU"/>
              <a:t>A szennyezett levegő főként a közlekedésnél, kipufogógázok és a gyáraktól ered.</a:t>
            </a:r>
          </a:p>
          <a:p>
            <a:r>
              <a:rPr lang="hu-HU"/>
              <a:t>Ami szmogot, aszmát, rákot és egyéb káros betegséget okozz.</a:t>
            </a:r>
          </a:p>
          <a:p>
            <a:r>
              <a:rPr lang="hu-HU"/>
              <a:t>Valamint súlyos probléma a szállópor kibocsátása amely okozhat valamilyen allergiát.</a:t>
            </a:r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524936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Szélesvásznú</PresentationFormat>
  <Slides>5</Slides>
  <Notes>0</Notes>
  <HiddenSlides>0</HiddenSlide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Kondenzcsík</vt:lpstr>
      <vt:lpstr>A Föld napja </vt:lpstr>
      <vt:lpstr>A víz</vt:lpstr>
      <vt:lpstr>A klímaváltozás</vt:lpstr>
      <vt:lpstr>A talajszennyezés</vt:lpstr>
      <vt:lpstr>A levegőszennyezés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Föld napja </dc:title>
  <dc:creator>36305013734</dc:creator>
  <cp:lastModifiedBy>36305013734</cp:lastModifiedBy>
  <cp:revision>1</cp:revision>
  <dcterms:created xsi:type="dcterms:W3CDTF">2020-04-25T15:27:10Z</dcterms:created>
  <dcterms:modified xsi:type="dcterms:W3CDTF">2020-04-25T16:46:12Z</dcterms:modified>
</cp:coreProperties>
</file>