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7" r:id="rId2"/>
    <p:sldId id="329" r:id="rId3"/>
    <p:sldId id="330" r:id="rId4"/>
    <p:sldId id="349" r:id="rId5"/>
    <p:sldId id="354" r:id="rId6"/>
    <p:sldId id="331" r:id="rId7"/>
    <p:sldId id="332" r:id="rId8"/>
    <p:sldId id="333" r:id="rId9"/>
    <p:sldId id="334" r:id="rId10"/>
    <p:sldId id="335" r:id="rId11"/>
    <p:sldId id="336" r:id="rId12"/>
    <p:sldId id="353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A2D00"/>
    <a:srgbClr val="009900"/>
    <a:srgbClr val="E05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6" autoAdjust="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58586-A29B-4C7F-A7A1-8957CC9DD93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7DEE4-9364-424D-A824-AEF140FE6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187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1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3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0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2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0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3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6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9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DF9A-327C-41F7-91F9-DDD357760D28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9" y="1556793"/>
            <a:ext cx="747191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HAZÁNK  </a:t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</a:t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VILÁGHÁBORÚBAN</a:t>
            </a:r>
            <a:endParaRPr lang="hu-H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16632"/>
            <a:ext cx="5998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„Megszabadulás” és újabb megszállás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76987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nyilas hatalomátvétel idején a Tiszántúl zöme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már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szovjet ellenőrzés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alatt állt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Ezt követően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szovjet csapatok 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ország egyre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nagyobb részét elfoglalták.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év végére bekerítették a fővárost is.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Budapest ostroma iszonyú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pusztítással járt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 németek például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felrobbantották az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összes hidat.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5733256"/>
            <a:ext cx="8633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város lakói hetekig éltek a házak alatti pincékbe húzódva, fűtés és elegendő élelem nélkül.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főváros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végül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február közepén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került teljesen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szovjet kézre.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03693"/>
            <a:ext cx="3672408" cy="2346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442733" y="5091869"/>
            <a:ext cx="4362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szovjetek kényszermunkára,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un. „</a:t>
            </a:r>
            <a:r>
              <a:rPr lang="hu-H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málenkij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robotra” kísérik az embereket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8" y="3330099"/>
            <a:ext cx="3836395" cy="2408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06440" y="3429000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„Látkép” az ostrom után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5" name="Picture 5" descr="http://www.honvedelem.hu/files/9/13894/budapest_ostroma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639853"/>
            <a:ext cx="3838186" cy="2141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140038" y="769874"/>
            <a:ext cx="296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Súlyos harcok árán </a:t>
            </a:r>
            <a:b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sikerült Budapestet elfoglalni</a:t>
            </a: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4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Dunántúlon Hitler ismét kísérletet tett a szovjetek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megállítására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német ellentámadás azonban összeomlott.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Szálasiék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Németországba menekültek.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Magukkal vitték az ország aranykészletét és a Szent koronát is.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Április közepére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ország teljes területén megszűnt a nyilas és német uralom.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második világháború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csaknem egymillió magyar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polgár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életét követelte.</a:t>
            </a:r>
          </a:p>
        </p:txBody>
      </p:sp>
      <p:sp>
        <p:nvSpPr>
          <p:cNvPr id="3" name="Téglalap 2"/>
          <p:cNvSpPr/>
          <p:nvPr/>
        </p:nvSpPr>
        <p:spPr>
          <a:xfrm>
            <a:off x="4572000" y="36879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nyilasoktól való megszabadulás örömébe azonban üröm is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vegyült: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szovjetek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felszabadítók helyett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megszállókként viselkedtek.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Kifosztották, kényszermunkára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vitték az embereket, és megerőszakolták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nőket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képhez hozzátartozik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hogy a kivonuló németek már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korábban módszeresen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kirabolták az országot.</a:t>
            </a:r>
          </a:p>
        </p:txBody>
      </p:sp>
      <p:pic>
        <p:nvPicPr>
          <p:cNvPr id="11266" name="Picture 2" descr="http://kanizsaujsag.hu/up_image/2013%20%C3%A1prilis/47_%20sz%C3%A1m%C3%BA%20k%C3%A9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995936" cy="2637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034777" y="2825958"/>
            <a:ext cx="3790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Hitler hazánkban akarta megállítani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Vörös Hadsereget, ezért mindent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bevetett.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kepfeltoltes.hu/120213/budapesti__t_1945_m_rcius_www.kepfeltoltes.hu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300"/>
            <a:ext cx="3753536" cy="273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54849" y="6192196"/>
            <a:ext cx="33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lakosság rengeteget szenvedett</a:t>
            </a:r>
            <a:b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harcok során</a:t>
            </a: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kiKami\Desktop\Történelmi atlasz - NTK\Töri atlasz_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elé nyíl 6"/>
          <p:cNvSpPr/>
          <p:nvPr/>
        </p:nvSpPr>
        <p:spPr>
          <a:xfrm rot="3205800">
            <a:off x="4446804" y="3101072"/>
            <a:ext cx="655997" cy="2349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Miközben</a:t>
            </a:r>
            <a:endParaRPr lang="hu-HU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217029" y="18864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Hazánk német megszállása</a:t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és a nyilas uralom 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357" y="1776232"/>
            <a:ext cx="610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német megszállás és következményei</a:t>
            </a:r>
            <a:endParaRPr lang="hu-H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1629" y="2488689"/>
            <a:ext cx="42516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szovjet csapatok előretörése miatt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nácik számára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egyre fontosabbá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vált Magyarország.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Mindenképpen meg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akarták akadályozni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hogy a magyar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kormány fegyverszünetet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kössön.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Hitler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1944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márciusában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látogatásra hívta Horthyt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69716" y="4275832"/>
            <a:ext cx="4572000" cy="26084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Itt közölte vele, hogy másnap a német hadsereg megszállja Magyarországot.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Mivel a katonai ellenállás reménytelennek tűnt, a kormányzó parancsot adott, hogy a magyar csapatok ne tanúsítsanak ellenállást.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1944. március 19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-ére virradóra a német hadsereg megszállta hazánkat.</a:t>
            </a:r>
          </a:p>
        </p:txBody>
      </p:sp>
      <p:pic>
        <p:nvPicPr>
          <p:cNvPr id="4098" name="Picture 2" descr="http://infovilag.hu/data/images/2014-01/horthy_hitler_autob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28" y="2365189"/>
            <a:ext cx="2664475" cy="1773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431142" y="2518432"/>
            <a:ext cx="1794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Horthy és Hitler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között látszólag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felhőtlen viszony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0" y="5112485"/>
            <a:ext cx="3303686" cy="1662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97973" y="5343623"/>
            <a:ext cx="886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Német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tankok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utcáin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5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180196" y="3085332"/>
            <a:ext cx="3923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megszállás következménye volt az is, hogy rendszeressé váltak az angol bombatámadások, főleg Budapest ipari üzemei ellen.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események következtében az idős kormányzó szinte összeroppant.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német befolyás alatt lévő térségekben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1944-re a magyar zsidóság maradt az egyetlen, amelynek teljes megsemmisítése még nem kezdődött meg.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16632"/>
            <a:ext cx="40350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bevonuló németek azonnal letartóztattak számos ellenzéki politikust,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mások (pl. Kállay és Bethlen) pedig rejtőzködni kényszerültek. Horthy új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miniszterelnököt nevezett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ki, aki feltétlen németpárti volt.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országot azonban gyakorlatilag egy Hitler által kinevezett német főmegbízott irányította. </a:t>
            </a:r>
          </a:p>
        </p:txBody>
      </p:sp>
      <p:pic>
        <p:nvPicPr>
          <p:cNvPr id="5122" name="Picture 2" descr="http://mek.oszk.hu/01900/01906/html/cd9/kepek/c4611hf9716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905"/>
            <a:ext cx="1838312" cy="2965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286584" y="260648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Sztójay </a:t>
            </a:r>
            <a:r>
              <a:rPr lang="hu-HU" b="1" dirty="0" smtClean="0"/>
              <a:t>Döme</a:t>
            </a:r>
            <a:br>
              <a:rPr lang="hu-HU" b="1" dirty="0" smtClean="0"/>
            </a:br>
            <a:r>
              <a:rPr lang="hu-HU" b="1" i="1" dirty="0"/>
              <a:t> </a:t>
            </a:r>
            <a:r>
              <a:rPr lang="hu-HU" b="1" i="1" dirty="0" smtClean="0"/>
              <a:t>(1883 -</a:t>
            </a:r>
            <a:r>
              <a:rPr lang="hu-HU" b="1" i="1" dirty="0"/>
              <a:t> </a:t>
            </a:r>
            <a:r>
              <a:rPr lang="hu-HU" b="1" i="1" dirty="0" smtClean="0"/>
              <a:t>1946)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szerb </a:t>
            </a:r>
            <a:r>
              <a:rPr lang="hu-HU" dirty="0"/>
              <a:t>származású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magyar </a:t>
            </a:r>
            <a:r>
              <a:rPr lang="hu-HU" dirty="0"/>
              <a:t>politikus,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b="1" dirty="0" smtClean="0"/>
              <a:t>miniszterelnök </a:t>
            </a:r>
            <a:br>
              <a:rPr lang="hu-HU" b="1" dirty="0" smtClean="0"/>
            </a:br>
            <a:r>
              <a:rPr lang="hu-HU" b="1" dirty="0" smtClean="0"/>
              <a:t>1944. </a:t>
            </a:r>
            <a:br>
              <a:rPr lang="hu-HU" b="1" dirty="0" smtClean="0"/>
            </a:br>
            <a:r>
              <a:rPr lang="hu-HU" b="1" dirty="0" smtClean="0"/>
              <a:t>március és augusztusa </a:t>
            </a:r>
            <a:br>
              <a:rPr lang="hu-HU" b="1" dirty="0" smtClean="0"/>
            </a:br>
            <a:r>
              <a:rPr lang="hu-HU" dirty="0" smtClean="0"/>
              <a:t>között,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/>
              <a:t>majd külügyminiszter</a:t>
            </a:r>
            <a:r>
              <a:rPr lang="hu-HU" dirty="0"/>
              <a:t>.</a:t>
            </a:r>
          </a:p>
        </p:txBody>
      </p:sp>
      <p:pic>
        <p:nvPicPr>
          <p:cNvPr id="5124" name="Picture 4" descr="http://upload.wikimedia.org/wikipedia/commons/f/f6/Bundesarchiv_Bild_146-1993-021-20,_Edmund_Veesenma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38" y="3430747"/>
            <a:ext cx="2329010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-108520" y="3896765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Dr. </a:t>
            </a:r>
            <a:r>
              <a:rPr lang="hu-HU" b="1" dirty="0" smtClean="0"/>
              <a:t>Edmund </a:t>
            </a:r>
            <a:r>
              <a:rPr lang="hu-HU" b="1" dirty="0" err="1"/>
              <a:t>Veesenmayer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(1904–</a:t>
            </a:r>
            <a:r>
              <a:rPr lang="hu-HU" b="1" i="1" dirty="0"/>
              <a:t> </a:t>
            </a:r>
            <a:r>
              <a:rPr lang="hu-HU" b="1" i="1" dirty="0" smtClean="0"/>
              <a:t>1977) </a:t>
            </a:r>
            <a:br>
              <a:rPr lang="hu-HU" b="1" i="1" dirty="0" smtClean="0"/>
            </a:br>
            <a:r>
              <a:rPr lang="hu-HU" dirty="0" smtClean="0"/>
              <a:t>vezető </a:t>
            </a:r>
            <a:r>
              <a:rPr lang="hu-HU" dirty="0"/>
              <a:t>német közgazdász,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</a:t>
            </a:r>
            <a:r>
              <a:rPr lang="hu-HU" dirty="0"/>
              <a:t> Harmadik Birodalom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diplomatája</a:t>
            </a:r>
            <a:r>
              <a:rPr lang="hu-HU" dirty="0"/>
              <a:t>, az NSDAP és az </a:t>
            </a:r>
            <a:r>
              <a:rPr lang="hu-HU" dirty="0" smtClean="0"/>
              <a:t>SS</a:t>
            </a:r>
            <a:br>
              <a:rPr lang="hu-HU" dirty="0" smtClean="0"/>
            </a:br>
            <a:r>
              <a:rPr lang="hu-HU" dirty="0"/>
              <a:t> magas rangú tagja volt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Hitler külön megbízottja</a:t>
            </a:r>
            <a:br>
              <a:rPr lang="hu-HU" dirty="0" smtClean="0"/>
            </a:br>
            <a:r>
              <a:rPr lang="hu-HU" dirty="0" smtClean="0"/>
              <a:t>Magyarországon.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55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788226" cy="6524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3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kiKami\Desktop\Történelmi atlasz - NTK\Töri atlasz_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48"/>
            <a:ext cx="9174548" cy="682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Horthy tétlensége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idején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német nyomásra megindult a vidéki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zsidóság deportálása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Néhány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hónap alatt csaknem félmillió zsidót hurcoltak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 marhavagonokba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zsúfolva Auschwitzba.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lassan eszmélő Horthynak azonban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nyár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folyamán sikerült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meggátolnia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legalább a budapesti zsidók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elhurcolását.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332656"/>
            <a:ext cx="393890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082955" y="2825426"/>
            <a:ext cx="370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zsidóság deportálását a kormányzó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csak lassítani volt képes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139952" y="3666515"/>
            <a:ext cx="4342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 kudarcba fulladt kiugrás</a:t>
            </a:r>
            <a:endParaRPr lang="hu-H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427984" y="447582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1944 augusztusában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háborúból való kiugrás egyre sürgősebbé vált.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Románia ugyanis időközben átállt a szövetségesek oldalára, s így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Vörös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Hadsereg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magyar határra ért,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ráadásul megkerülte a Kárpátokban kiépített védővonalakat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medgyesegyhaza.jobbik.hu/sites/default/files/Vonal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50962"/>
            <a:ext cx="2800803" cy="275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agyarvagyok.com/media/c_img2/1/1/22898413-237-51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5" y="3097294"/>
            <a:ext cx="3676167" cy="275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43625" y="5799261"/>
            <a:ext cx="3680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600 km hosszú Árpád vonal,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melyet a Sztálingrádi csata után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kezdtek építeni és 1944-re készült el.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07711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Szövegdoboz 4"/>
          <p:cNvSpPr txBox="1"/>
          <p:nvPr/>
        </p:nvSpPr>
        <p:spPr>
          <a:xfrm>
            <a:off x="755576" y="5127512"/>
            <a:ext cx="2246962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nyilasok zászlaja az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Árpád sávos lobogó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9512" y="1886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Horthy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 késve is, de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belátta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Szovjetunióval kell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tárgyalnia.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magyar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küldöttség át is jutott a fronton, és előzetes fegyverszünetet kötött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Moszkvában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Ezt követően a kormányzó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már nem is a kilépésre, hanem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szövetségesekhez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történő átállásra adott parancsot.</a:t>
            </a:r>
          </a:p>
        </p:txBody>
      </p:sp>
      <p:sp>
        <p:nvSpPr>
          <p:cNvPr id="3" name="Téglalap 2"/>
          <p:cNvSpPr/>
          <p:nvPr/>
        </p:nvSpPr>
        <p:spPr>
          <a:xfrm>
            <a:off x="4418800" y="263691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német titkosszolgálat ismét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tudomást szerzett Horthy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terveiről.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Úgy döntöttek, hogy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kijátsszák az utolsó kártyát: a Szálasi Ferenc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által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vezetett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nyilasokat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támogatják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puccs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végrehajtásában.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Amikor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kormányzó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ezt megtudta,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tervezettnél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hamarabb kísérelte meg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kiugrást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1944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októ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-én bejelentette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rádióban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hogy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Magyarország kilép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háborúból.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kiugrási kísérlet azonban meghiúsult.</a:t>
            </a:r>
          </a:p>
        </p:txBody>
      </p:sp>
      <p:pic>
        <p:nvPicPr>
          <p:cNvPr id="7170" name="Picture 2" descr="http://www.kommunista.net/files/images/beolvas%C3%A1s00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99" y="0"/>
            <a:ext cx="1920912" cy="26442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737876" y="444971"/>
            <a:ext cx="22529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Dálnoki Miklós Béla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I. magyar hadsereg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parancsnoka, akit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kormányzó megbízott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oroszokkal való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tárgyalásokkal.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://tortenelemklub.com/images/eletrajzok/horthy_elete/szala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3" y="2743185"/>
            <a:ext cx="4251325" cy="3278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Szövegdoboz 5"/>
          <p:cNvSpPr txBox="1"/>
          <p:nvPr/>
        </p:nvSpPr>
        <p:spPr>
          <a:xfrm>
            <a:off x="395536" y="5739311"/>
            <a:ext cx="3526350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Szálasi Ferenc nyilas vezér leteszi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miniszterelnöki esküt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1944. október 16-án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sikert több ok is lehetetlenné tette.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vezérkar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németbarát része ellenezte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kiugrást.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Mivel előrehozták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akciót, sok tisztet nem is sikerült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időben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értesíteni.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Ráadásul Horthy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fiát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németek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elrabolták, és megzsarolták a kormányzót: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fia életéért cserébe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Szálasi miniszterelnöki kinevezését követelték.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Horthy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hosszas habozás után végül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engedett.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követően családjával együtt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Németországba hurcolták.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negyedszázados Horthy-korszak ezzel véget ért.</a:t>
            </a:r>
          </a:p>
        </p:txBody>
      </p:sp>
      <p:pic>
        <p:nvPicPr>
          <p:cNvPr id="8194" name="Picture 2" descr="http://upload.wikimedia.org/wikipedia/hu/thumb/f/f4/Horthy_csalad.jpg/220px-Horthy_csa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04664"/>
            <a:ext cx="3933127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Szövegdoboz 2"/>
          <p:cNvSpPr txBox="1"/>
          <p:nvPr/>
        </p:nvSpPr>
        <p:spPr>
          <a:xfrm>
            <a:off x="5590070" y="3264180"/>
            <a:ext cx="261706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Horthy Miklós és családja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://alfahir.hu/sites/barikad.hu/files/2012/07/horth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35" y="194188"/>
            <a:ext cx="4140968" cy="3108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176788" y="3633512"/>
            <a:ext cx="35075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kormányzó rossz döntését az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elősegítette, hogy nagyobbik fiát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Istvánt, aki vadászpilóta volt már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elvesztette egy bevetés során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keleti fronton.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4934906"/>
            <a:ext cx="3236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nyilas rémuralom</a:t>
            </a:r>
            <a:endParaRPr lang="hu-H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5733256"/>
            <a:ext cx="8602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Horthy távozása után Szálasi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államfői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posztot is kisajátította.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többi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diktátor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példáját követve ,,nemzet vezetőnek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szólíttatta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magát.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nyilasok feltétel nélkül kiszolgálták Hitlert. </a:t>
            </a:r>
          </a:p>
        </p:txBody>
      </p:sp>
    </p:spTree>
    <p:extLst>
      <p:ext uri="{BB962C8B-B14F-4D97-AF65-F5344CB8AC3E}">
        <p14:creationId xmlns:p14="http://schemas.microsoft.com/office/powerpoint/2010/main" val="19378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fotomuzeum.hu/media/fenykep/0057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50599"/>
            <a:ext cx="4283968" cy="2636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332656"/>
            <a:ext cx="56166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háborút a végsőkig akarták folytatni, minden hadra fogható férfit a frontra szándékoztak küldeni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Megkezdték a Budapesten még életben levő zsidók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kiirtását.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Ezreket állítottak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Duna-partra, 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vízbe lőtték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ket.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Több tízezer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főt gyalog indítottak útnak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Németország felé.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Közülük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sokan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már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útközben meghaltak.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nyilas terror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idején így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további százezer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zsidó vesztette életét.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aszabadsag.hu/cikkek/2010/32/nyi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736304" cy="3653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5778092" y="3801114"/>
            <a:ext cx="306042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Egy korabeli plakát              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http://m.blog.hu/le/lemil/image/Pizka/h%C3%B3h%C3%A9r1/bog%C3%A1r%20sz%C3%A1la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73505"/>
            <a:ext cx="2592287" cy="3313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98536" y="3833863"/>
            <a:ext cx="199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üldözötteket azonban ekkor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már számos egyházi és polgári szervezet, valamint magánszemély segítette.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825764" y="4374410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1946-ban beteljesedett Szálasi Ferenc sorsa</a:t>
            </a:r>
            <a:b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népbíróság kötéláltali halálra ítélte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0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4789</TotalTime>
  <Words>359</Words>
  <Application>Microsoft Office PowerPoint</Application>
  <PresentationFormat>Diavetítés a képernyőre (4:3 oldalarány)</PresentationFormat>
  <Paragraphs>64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Városkapu,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II. világháború közvetlen előzményei és története 1939 - 1945</dc:title>
  <dc:creator>Tikos Kálmán</dc:creator>
  <cp:lastModifiedBy>Tikos Kálmán</cp:lastModifiedBy>
  <cp:revision>341</cp:revision>
  <dcterms:created xsi:type="dcterms:W3CDTF">2014-02-11T08:13:09Z</dcterms:created>
  <dcterms:modified xsi:type="dcterms:W3CDTF">2020-03-28T19:20:37Z</dcterms:modified>
</cp:coreProperties>
</file>