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23" r:id="rId4"/>
    <p:sldId id="332" r:id="rId5"/>
    <p:sldId id="280" r:id="rId6"/>
    <p:sldId id="350" r:id="rId7"/>
    <p:sldId id="351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27"/>
    <a:srgbClr val="990000"/>
    <a:srgbClr val="2F4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0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5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0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8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7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8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5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87DD-D1B3-4835-AE75-FD4F4DF2D4B9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9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b/b7/Hadrian's_wall_at_Greenhead_Lough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RÓMA </a:t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TÖRTÉNETE</a:t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i.e. 753 - 476</a:t>
            </a:r>
            <a:endParaRPr lang="hu-HU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upload.wikimedia.org/wikipedia/commons/thumb/6/6a/She-wolf_suckles_Romulus_and_Remus.jpg/250px-She-wolf_suckles_Romulus_and_Re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150597" cy="312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534" y="0"/>
            <a:ext cx="4432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Pannónia provincia</a:t>
            </a:r>
            <a:endParaRPr lang="hu-H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http://elib.kkf.hu/hungary/magyar/history/pic/10-01aquinc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3029"/>
            <a:ext cx="3500151" cy="2232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TSopqKHlG7IPFmkjhSESDyem2vq3MrMejqObt9za1aOo8iSkhestOsTH0t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97795"/>
            <a:ext cx="3096344" cy="2319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etapress.hu/wp-content/uploads/2010/05/Aquincum-r%C3%A9g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87" y="3919813"/>
            <a:ext cx="3211291" cy="2204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97989" y="1028463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Aquincum látképe és romjai jelenleg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607480" y="3312145"/>
            <a:ext cx="185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város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rekonstruált rajza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84" name="Picture 12" descr="http://upload.wikimedia.org/wikipedia/commons/thumb/8/8c/AquincM6.jpg/220px-AquincM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88070"/>
            <a:ext cx="20955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upload.wikimedia.org/wikipedia/commons/2/24/Hydraulis_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8070"/>
            <a:ext cx="209550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ra-jobbra nyíl 5"/>
          <p:cNvSpPr/>
          <p:nvPr/>
        </p:nvSpPr>
        <p:spPr>
          <a:xfrm>
            <a:off x="2635052" y="6168925"/>
            <a:ext cx="3665140" cy="5480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A római víziorgona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98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210"/>
            <a:ext cx="3923481" cy="6613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TikiKami\Desktop\Történelmi atlasz - NTK\Töri atlasz_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0607"/>
            <a:ext cx="4285431" cy="6636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ikiKami\Desktop\Történelmi atlasz - NTK\Töri atlasz_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48" y="212335"/>
            <a:ext cx="6885882" cy="646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dapestcity.org/02-tortenet/03-okor/limes-pann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06" y="188640"/>
            <a:ext cx="4151452" cy="3746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encrypted-tbn0.gstatic.com/images?q=tbn:ANd9GcTcw4WUxOk8AbSZWTKyIx0joEIa4dWTVAo4QteT2qUU2jCRUOrzNsioQs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5564"/>
            <a:ext cx="2088232" cy="3679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0" y="2160199"/>
            <a:ext cx="262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Pannónia elhelyezkedése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birodalmon belül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Téglalap feliratnak 3"/>
          <p:cNvSpPr/>
          <p:nvPr/>
        </p:nvSpPr>
        <p:spPr>
          <a:xfrm>
            <a:off x="179512" y="332656"/>
            <a:ext cx="4433458" cy="1368152"/>
          </a:xfrm>
          <a:prstGeom prst="wedgeRectCallout">
            <a:avLst>
              <a:gd name="adj1" fmla="val 120126"/>
              <a:gd name="adj2" fmla="val 214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 limes a Római Birodalom védelmét szolgáló, a császárkorban létesített szárazföldi </a:t>
            </a:r>
            <a:r>
              <a:rPr lang="hu-HU" b="1" dirty="0" smtClean="0"/>
              <a:t>határvonal.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013439" y="3935413"/>
            <a:ext cx="376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Pannónia határán húzódó</a:t>
            </a:r>
            <a:r>
              <a:rPr lang="hu-HU" b="1" dirty="0" smtClean="0">
                <a:solidFill>
                  <a:srgbClr val="C00000"/>
                </a:solidFill>
              </a:rPr>
              <a:t> limes </a:t>
            </a:r>
            <a:r>
              <a:rPr lang="hu-HU" b="1" dirty="0" smtClean="0">
                <a:solidFill>
                  <a:srgbClr val="002060"/>
                </a:solidFill>
              </a:rPr>
              <a:t>vonal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Fájl:Hadrian's wall at Greenhead Loug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89" y="3976310"/>
            <a:ext cx="2643752" cy="1982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413140" y="2775980"/>
            <a:ext cx="2292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Római Birodalom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leghíresebb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 limese Hadrianus fala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 a mai Angliában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http://szentkoronaradio.com/files/lim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89" y="4370326"/>
            <a:ext cx="2549712" cy="1576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279104" y="5921422"/>
            <a:ext cx="657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limest eleinte a légiók, később a határőr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alakulatok védték.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katonai táborokat a limes mentén helyezték el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332656"/>
            <a:ext cx="328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0" y="1575955"/>
            <a:ext cx="8640961" cy="72008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156176" y="1575955"/>
            <a:ext cx="2071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Augustus császár</a:t>
            </a:r>
            <a:endParaRPr lang="hu-HU" sz="2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4" y="2880279"/>
            <a:ext cx="8582204" cy="64164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04248" y="2880279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Dunántúl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2" y="4005064"/>
            <a:ext cx="8552816" cy="2133426"/>
          </a:xfrm>
          <a:prstGeom prst="rect">
            <a:avLst/>
          </a:prstGeom>
        </p:spPr>
      </p:pic>
      <p:cxnSp>
        <p:nvCxnSpPr>
          <p:cNvPr id="9" name="Egyenes összekötő 8"/>
          <p:cNvCxnSpPr/>
          <p:nvPr/>
        </p:nvCxnSpPr>
        <p:spPr>
          <a:xfrm>
            <a:off x="971600" y="5229200"/>
            <a:ext cx="793413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971600" y="5949280"/>
            <a:ext cx="763284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8" y="222784"/>
            <a:ext cx="8568952" cy="392629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78961" y="141277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169324" y="183415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169324" y="225553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169324" y="271939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218094" y="318326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210036" y="360464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059832" y="1412775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Óbuda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808470" y="1846029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Szombathely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213066" y="2730036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Pécs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077612" y="2279283"/>
            <a:ext cx="978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Sopron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286996" y="3631159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209253" y="315527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Győr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1" y="4310046"/>
            <a:ext cx="8560099" cy="2359314"/>
          </a:xfrm>
          <a:prstGeom prst="rect">
            <a:avLst/>
          </a:prstGeom>
        </p:spPr>
      </p:pic>
      <p:sp>
        <p:nvSpPr>
          <p:cNvPr id="19" name="Téglalap 18"/>
          <p:cNvSpPr/>
          <p:nvPr/>
        </p:nvSpPr>
        <p:spPr>
          <a:xfrm>
            <a:off x="292501" y="4322642"/>
            <a:ext cx="399920" cy="433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hu-H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lipszis 19"/>
          <p:cNvSpPr/>
          <p:nvPr/>
        </p:nvSpPr>
        <p:spPr>
          <a:xfrm>
            <a:off x="618468" y="4813821"/>
            <a:ext cx="504056" cy="466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4496029" y="4813821"/>
            <a:ext cx="504056" cy="466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618468" y="5638306"/>
            <a:ext cx="504056" cy="466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618468" y="6088794"/>
            <a:ext cx="504056" cy="466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4568124" y="5304036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69</Words>
  <Application>Microsoft Office PowerPoint</Application>
  <PresentationFormat>Diavetítés a képernyőre (4:3 oldalarány)</PresentationFormat>
  <Paragraphs>26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Office-téma</vt:lpstr>
      <vt:lpstr>RÓMA  TÖRTÉNETE       i.e. 753 - 476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RÓMA  TÖRTÉNETE  i.e. 752 - 476</dc:title>
  <dc:creator>Tanári gép</dc:creator>
  <cp:lastModifiedBy>Tikos Kálmán</cp:lastModifiedBy>
  <cp:revision>253</cp:revision>
  <dcterms:created xsi:type="dcterms:W3CDTF">2013-03-05T13:52:51Z</dcterms:created>
  <dcterms:modified xsi:type="dcterms:W3CDTF">2020-03-31T08:55:14Z</dcterms:modified>
</cp:coreProperties>
</file>