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6BEF6CD-00A6-4CDC-9099-783D5C51B2A8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564F817-41DC-4E4F-BABD-EF9007F68EF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3313355" cy="1773724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Föld napja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pPr algn="l"/>
            <a:r>
              <a:rPr lang="hu-HU" sz="3000" dirty="0" smtClean="0">
                <a:solidFill>
                  <a:schemeClr val="tx1"/>
                </a:solidFill>
              </a:rPr>
              <a:t> „Ki mondta, hogy nem tudod megváltoztatni a világot?”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704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Az ötletet John </a:t>
            </a:r>
            <a:r>
              <a:rPr lang="hu-HU" dirty="0" err="1" smtClean="0"/>
              <a:t>McConnell</a:t>
            </a:r>
            <a:r>
              <a:rPr lang="hu-HU" dirty="0" smtClean="0"/>
              <a:t> vetette fel 1969-ben egy UNESCO konferencián, San Franciscóban. A Föld napját első ízben 1970. március 21-én tartották, ami az északi féltekén a tavasz első napja.</a:t>
            </a:r>
          </a:p>
          <a:p>
            <a:pPr marL="0" indent="0">
              <a:buNone/>
            </a:pPr>
            <a:r>
              <a:rPr lang="hu-HU" dirty="0" smtClean="0"/>
              <a:t>Denis Hayes amerikai egyetemi hallgató 22-én mozgalmat indított a Föld védelmében, és megalapította az </a:t>
            </a:r>
            <a:r>
              <a:rPr lang="hu-HU" dirty="0" err="1" smtClean="0"/>
              <a:t>Earth</a:t>
            </a:r>
            <a:r>
              <a:rPr lang="hu-HU" dirty="0" smtClean="0"/>
              <a:t> Day </a:t>
            </a:r>
            <a:r>
              <a:rPr lang="hu-HU" dirty="0" err="1" smtClean="0"/>
              <a:t>Network-ot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A következő jelentős esemény a Föld Napja Nemzetközi Hírközpont megalakulása volt 1989-ben Kaliforniában, ettől kezdve havonta küldtek hírlevelet a világ minden országába, hogy sokféle akcióval ünnepeljék április 22-én a Föld napját az egész világon.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150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-4717032" y="3717032"/>
            <a:ext cx="288032" cy="782960"/>
          </a:xfrm>
        </p:spPr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8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34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Kezdeményezés lényege: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üvegházhatás csökkentése</a:t>
            </a:r>
          </a:p>
          <a:p>
            <a:r>
              <a:rPr lang="hu-HU" dirty="0" smtClean="0"/>
              <a:t>Jégtakarók megőrzése </a:t>
            </a:r>
          </a:p>
          <a:p>
            <a:r>
              <a:rPr lang="hu-HU" dirty="0" err="1" smtClean="0"/>
              <a:t>Elsivatagosodás</a:t>
            </a:r>
            <a:r>
              <a:rPr lang="hu-HU" dirty="0" smtClean="0"/>
              <a:t> lassítás</a:t>
            </a:r>
          </a:p>
          <a:p>
            <a:r>
              <a:rPr lang="hu-HU" dirty="0" smtClean="0"/>
              <a:t>Kiszáradás lassítása</a:t>
            </a:r>
          </a:p>
          <a:p>
            <a:r>
              <a:rPr lang="hu-HU" dirty="0" smtClean="0"/>
              <a:t>Állatfajok védelme</a:t>
            </a:r>
          </a:p>
          <a:p>
            <a:r>
              <a:rPr lang="hu-HU" dirty="0" smtClean="0"/>
              <a:t>Ózonpajzs vékonyulásának lassítása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57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hu-HU" dirty="0" smtClean="0"/>
              <a:t>Vízszint emelkedés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805264"/>
          </a:xfrm>
        </p:spPr>
        <p:txBody>
          <a:bodyPr/>
          <a:lstStyle/>
          <a:p>
            <a:r>
              <a:rPr lang="hu-HU" dirty="0" smtClean="0"/>
              <a:t>Elsődleges okozója a magas üvegházhatás melynek következtében elkezdett olvadni a sarkvidéki jégtakaró. </a:t>
            </a:r>
          </a:p>
          <a:p>
            <a:r>
              <a:rPr lang="hu-HU" dirty="0" smtClean="0"/>
              <a:t>A csapadék egyre rendszertelenebbül </a:t>
            </a:r>
            <a:r>
              <a:rPr lang="hu-HU" dirty="0"/>
              <a:t>h</a:t>
            </a:r>
            <a:r>
              <a:rPr lang="hu-HU" dirty="0" smtClean="0"/>
              <a:t>ullik és egyre nagyobb mennyiségben mely özönvizeket, belvizeket okoz.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524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021"/>
            <a:ext cx="9144000" cy="459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86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1143000"/>
          </a:xfrm>
        </p:spPr>
        <p:txBody>
          <a:bodyPr/>
          <a:lstStyle/>
          <a:p>
            <a:r>
              <a:rPr lang="hu-HU" dirty="0" smtClean="0"/>
              <a:t>Állatfajok védelme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9144000" cy="5373216"/>
          </a:xfrm>
        </p:spPr>
        <p:txBody>
          <a:bodyPr/>
          <a:lstStyle/>
          <a:p>
            <a:r>
              <a:rPr lang="hu-HU" dirty="0" smtClean="0"/>
              <a:t>A túlvadászás és az élőhelyük csökkenése miatt számos állatfaj  veszélyeztetetté vált, vagy már sajnos kipusztult. </a:t>
            </a:r>
          </a:p>
          <a:p>
            <a:r>
              <a:rPr lang="hu-HU" dirty="0" smtClean="0"/>
              <a:t>Ennek lassítására szolgál például a veszélyeztetetté nyilvánítás.</a:t>
            </a:r>
          </a:p>
        </p:txBody>
      </p:sp>
    </p:spTree>
    <p:extLst>
      <p:ext uri="{BB962C8B-B14F-4D97-AF65-F5344CB8AC3E}">
        <p14:creationId xmlns:p14="http://schemas.microsoft.com/office/powerpoint/2010/main" val="326346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998988" cy="3744416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95" y="2492896"/>
            <a:ext cx="3860761" cy="40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0444" y="404664"/>
            <a:ext cx="9144000" cy="6126163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Csak egy földünk van szóval vigyázzunk rá!</a:t>
            </a:r>
            <a:endParaRPr lang="hu-H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49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188</Words>
  <Application>Microsoft Office PowerPoint</Application>
  <PresentationFormat>Diavetítés a képernyőre (4:3 oldalarány)</PresentationFormat>
  <Paragraphs>24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Austin</vt:lpstr>
      <vt:lpstr>A Föld napja</vt:lpstr>
      <vt:lpstr>Története</vt:lpstr>
      <vt:lpstr>PowerPoint bemutató</vt:lpstr>
      <vt:lpstr>Kezdeményezés lényege:</vt:lpstr>
      <vt:lpstr>Vízszint emelkedés</vt:lpstr>
      <vt:lpstr>PowerPoint bemutató</vt:lpstr>
      <vt:lpstr>Állatfajok védelme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Föld napja</dc:title>
  <dc:creator>Noémi</dc:creator>
  <cp:lastModifiedBy>Noémi</cp:lastModifiedBy>
  <cp:revision>7</cp:revision>
  <dcterms:created xsi:type="dcterms:W3CDTF">2020-04-28T06:57:58Z</dcterms:created>
  <dcterms:modified xsi:type="dcterms:W3CDTF">2020-04-28T08:01:43Z</dcterms:modified>
</cp:coreProperties>
</file>