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4" r:id="rId5"/>
    <p:sldId id="26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4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8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0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3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3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9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7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8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8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7204" y="8531"/>
            <a:ext cx="6524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Hatalmi harc Lenin halála után</a:t>
            </a:r>
          </a:p>
        </p:txBody>
      </p:sp>
      <p:sp>
        <p:nvSpPr>
          <p:cNvPr id="3" name="Téglalap 2"/>
          <p:cNvSpPr/>
          <p:nvPr/>
        </p:nvSpPr>
        <p:spPr>
          <a:xfrm>
            <a:off x="168654" y="80410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1924. január 21-én meghalt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Lenin.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csoport küzdött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hatalomért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Lenin halála után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1924-ben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Sztálin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elsőszámú politikai örökösként lépett Lenin helyére.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Lenin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 hibát követett el, amikor nem jelölte ki utódát.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Lenin kijelentette, hogy senki sem alkalmas arra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hogy átvegye a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2" y="964178"/>
            <a:ext cx="4383074" cy="2542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0" y="3799528"/>
            <a:ext cx="3426874" cy="230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36557" y="1196752"/>
            <a:ext cx="2075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A bebalzsamozott</a:t>
            </a:r>
            <a:br>
              <a:rPr lang="hu-HU" sz="2000" b="1" dirty="0" smtClean="0">
                <a:solidFill>
                  <a:schemeClr val="bg1"/>
                </a:solidFill>
              </a:rPr>
            </a:br>
            <a:r>
              <a:rPr lang="hu-HU" sz="2000" b="1" dirty="0" smtClean="0">
                <a:solidFill>
                  <a:schemeClr val="bg1"/>
                </a:solidFill>
              </a:rPr>
              <a:t>V.I. Lenin 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7204" y="6075247"/>
            <a:ext cx="4527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moszkvaiak ezrei rótták le tiszteletüket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a Lenin mauzóleumnál. 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19996" y="373855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feladatait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ezért halála után kollektív vezetésre lesz szükség.)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Vetélytársaival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fokozatosan számolt le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Sztálin.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Először Zinovjevvel és Kamenyevvel fogott össze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Trockijjal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szemben, majd Buharinnal szövetkezett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Zinovjevvel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Kamenyevvel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szemben.</a:t>
            </a:r>
          </a:p>
          <a:p>
            <a:pPr lvl="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Végül leszámolt Sztálin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Buharinnal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is.</a:t>
            </a:r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21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16632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első ötéves terv, kollektivizálás </a:t>
            </a:r>
          </a:p>
        </p:txBody>
      </p:sp>
      <p:sp>
        <p:nvSpPr>
          <p:cNvPr id="3" name="Téglalap 2"/>
          <p:cNvSpPr/>
          <p:nvPr/>
        </p:nvSpPr>
        <p:spPr>
          <a:xfrm>
            <a:off x="395536" y="1196752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első ötéves terv a látványos szovjet ipari fejlődés és modernizálódás időszaka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de ezért a lakosság nagyon súlyos árat fizetett.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szocialista típusú szovjet gazdaságba egyáltalán nem érkezett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működő tőke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ezért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csak a mezőgazdaságtól lehetett elvonni a forrásokat az ipar, és a sokszor felesleges, megalomániás állami építkezések számára.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51078" y="3746587"/>
            <a:ext cx="47506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kollektivizálással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(a gazdákat megfosztották földjeiktől és állatállományuktól, kolhozokba és szovhozokba kellett belépniük, aki nem volt hajlandó belépni arra kényszermunkatábor várt)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megkezdődött az osztályellenségnek tekintett kulákok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(zsírosparasztok, gazdagparasztok)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megtörése.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43" y="1052736"/>
            <a:ext cx="373001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534711" y="1177039"/>
            <a:ext cx="3363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Hatalmas ipari üzemek nőttek</a:t>
            </a:r>
            <a:b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 a földből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8828"/>
            <a:ext cx="3664407" cy="235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9336" y="6150114"/>
            <a:ext cx="4435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Hatalmas mezőgazdasági nagyüzemeket</a:t>
            </a:r>
            <a:b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kolhozokat hoztak létre.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7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43" y="1196752"/>
            <a:ext cx="445634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42612" y="188640"/>
            <a:ext cx="8672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Munkaverseny – Sztahanovista mozgalom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09915" y="41693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Alekszej </a:t>
            </a:r>
            <a:r>
              <a:rPr lang="hu-HU" sz="2000" b="1" dirty="0" err="1"/>
              <a:t>Grigorjevics</a:t>
            </a:r>
            <a:r>
              <a:rPr lang="hu-HU" sz="2000" b="1" dirty="0"/>
              <a:t> Sztahanov</a:t>
            </a:r>
            <a:r>
              <a:rPr lang="hu-HU" sz="2000" dirty="0"/>
              <a:t>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az-Cyrl-AZ" sz="2000" b="1" i="1" dirty="0" smtClean="0"/>
              <a:t>(1906</a:t>
            </a:r>
            <a:r>
              <a:rPr lang="hu-HU" sz="2000" b="1" i="1" dirty="0" smtClean="0"/>
              <a:t> –1977) </a:t>
            </a:r>
            <a:br>
              <a:rPr lang="hu-HU" sz="2000" b="1" i="1" dirty="0" smtClean="0"/>
            </a:br>
            <a:r>
              <a:rPr lang="hu-HU" sz="2000" dirty="0" smtClean="0"/>
              <a:t>szovjet </a:t>
            </a:r>
            <a:r>
              <a:rPr lang="hu-HU" sz="2000" dirty="0"/>
              <a:t>bányász,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a </a:t>
            </a:r>
            <a:r>
              <a:rPr lang="hu-HU" sz="2000" dirty="0"/>
              <a:t>sztahanovista mozgalom névadója.</a:t>
            </a:r>
          </a:p>
        </p:txBody>
      </p:sp>
      <p:sp>
        <p:nvSpPr>
          <p:cNvPr id="4" name="Felfelé nyíl 3"/>
          <p:cNvSpPr/>
          <p:nvPr/>
        </p:nvSpPr>
        <p:spPr>
          <a:xfrm rot="20460132">
            <a:off x="6588225" y="2780928"/>
            <a:ext cx="360040" cy="13883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896" y="98245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Sztahanovista mozgalom nevét Alekszej Sztahanovról, a Donyec-medence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Irminoi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tárnájának vájáráról kapta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aki </a:t>
            </a:r>
            <a:r>
              <a:rPr lang="hu-H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1935. augusztus 30-ról 31-re virradó éjszakai műszakban 5 óra 45 perc alatt 104 tonna szenet menesztett, a norma által előírt 7 tonna helyett.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mozgalmat a Szovjetunió Kommunista Pártja a munka termelékenységének növelését elősegítő szocialista munkaverseny propagandájára használta fel. </a:t>
            </a:r>
          </a:p>
        </p:txBody>
      </p:sp>
      <p:sp>
        <p:nvSpPr>
          <p:cNvPr id="6" name="Téglalap 5"/>
          <p:cNvSpPr/>
          <p:nvPr/>
        </p:nvSpPr>
        <p:spPr>
          <a:xfrm>
            <a:off x="4409915" y="566984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Alapvető elképzelés az volt, hogy a munkások hősi munkával biztosítsák a visszaesett gazdasági fejlődést.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64" y="4640272"/>
            <a:ext cx="1054790" cy="199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0" y="5031101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hősi munkáért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/>
              <a:t>A sztahanovista mozgalom kiemelkedő képviselőinek kitüntetése</a:t>
            </a:r>
          </a:p>
        </p:txBody>
      </p:sp>
    </p:spTree>
    <p:extLst>
      <p:ext uri="{BB962C8B-B14F-4D97-AF65-F5344CB8AC3E}">
        <p14:creationId xmlns:p14="http://schemas.microsoft.com/office/powerpoint/2010/main" val="27788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2846"/>
            <a:ext cx="33718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76" y="908720"/>
            <a:ext cx="3587100" cy="243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33018" y="1055449"/>
            <a:ext cx="48703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Javítómunka-táborokon,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sztálini Szovjetunió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egészét behálózó munkatáborrendszerét értjük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táborokban a sztálini politika bel- és külföldi ellenzőit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hadifoglyokat, illetve más okokból elhurcoltakat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kemény fizikai munkára fogták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napi 10-12 órát dolgoztatták őket, miközben élelem- és egészségügyi ellátásukról alig gondoskodtak.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46428"/>
            <a:ext cx="1393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Gulag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211960" y="4365104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Feltételezések szerint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Sztálin rémuralma alatt körülbelül 20 millióan haltak meg a táborokban,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melyek egyik legismertebb foglya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Alekszandr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Iszajevics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Szolzsenyicin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matematikatanár volt, aki szabadulása után több könyvben írta meg élményeit.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3810" y="3344405"/>
            <a:ext cx="291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bezárt tábor bejárata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0485" y="6262274"/>
            <a:ext cx="3508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Sztálinizmus névtelen áldozatai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6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10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424</Words>
  <Application>Microsoft Office PowerPoint</Application>
  <PresentationFormat>Diavetítés a képernyőre (4:3 oldalarány)</PresentationFormat>
  <Paragraphs>25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SZOVJETUNIÓ MEGALAKULÁSA  SZTÁLINIZMUS</dc:title>
  <dc:creator>Laptop 1</dc:creator>
  <cp:lastModifiedBy>Tikos Kálmán</cp:lastModifiedBy>
  <cp:revision>34</cp:revision>
  <dcterms:created xsi:type="dcterms:W3CDTF">2012-02-24T09:46:45Z</dcterms:created>
  <dcterms:modified xsi:type="dcterms:W3CDTF">2021-05-01T08:22:52Z</dcterms:modified>
</cp:coreProperties>
</file>